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itenium.be/BuildYourOwnMacroPad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EFCB4-0200-A5F6-098C-2245320F5B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Macropad</a:t>
            </a:r>
            <a:endParaRPr lang="nl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324F32-450D-47F4-B0F0-3A6BB3812B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33453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2C2EC-4AE3-0E6A-8A64-D168D0D25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 </a:t>
            </a:r>
            <a:r>
              <a:rPr lang="en-US" dirty="0" err="1"/>
              <a:t>gaan</a:t>
            </a:r>
            <a:r>
              <a:rPr lang="en-US" dirty="0"/>
              <a:t> we </a:t>
            </a:r>
            <a:r>
              <a:rPr lang="en-US" dirty="0" err="1"/>
              <a:t>bouwen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27CF7-7F8B-3D8E-471D-84415343C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Programmeerbaar</a:t>
            </a:r>
            <a:r>
              <a:rPr lang="en-US" dirty="0"/>
              <a:t> mini </a:t>
            </a:r>
            <a:r>
              <a:rPr lang="en-US" dirty="0" err="1"/>
              <a:t>toetsenbord</a:t>
            </a:r>
            <a:endParaRPr lang="en-US" dirty="0"/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303C21-182A-2D19-BA08-760FEBB6F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2" y="2253441"/>
            <a:ext cx="4800663" cy="360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056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99C50-F630-FBBE-58E1-4A5F65E00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Componenten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78AF1-D844-D35F-AC12-926E54803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Rotary Encoder</a:t>
            </a:r>
          </a:p>
          <a:p>
            <a:r>
              <a:rPr lang="en-US" dirty="0"/>
              <a:t>Keyboard Switches</a:t>
            </a:r>
          </a:p>
          <a:p>
            <a:r>
              <a:rPr lang="en-US" dirty="0"/>
              <a:t>Microcontroller</a:t>
            </a:r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E4A937-6FF5-8685-B4FC-AAD4D219A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7825" y="4244351"/>
            <a:ext cx="2245028" cy="14951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D9ABB0-A052-C83A-853A-243B3FF6B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012" y="1811950"/>
            <a:ext cx="2057401" cy="20574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1A937F-52B2-1E5A-19D4-E49EF141F7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5536" y="5071704"/>
            <a:ext cx="2325053" cy="174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37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08E23-50F3-8CE9-E076-842355921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Hoe </a:t>
            </a:r>
            <a:r>
              <a:rPr lang="en-US" dirty="0" err="1"/>
              <a:t>verloopt</a:t>
            </a:r>
            <a:r>
              <a:rPr lang="en-US" dirty="0"/>
              <a:t> de </a:t>
            </a:r>
            <a:r>
              <a:rPr lang="en-US" dirty="0" err="1"/>
              <a:t>sessie</a:t>
            </a:r>
            <a:r>
              <a:rPr lang="en-US" dirty="0"/>
              <a:t>?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4C26B-1B77-CB40-2B5E-61F71E5B4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Praktische</a:t>
            </a:r>
            <a:r>
              <a:rPr lang="en-US" dirty="0"/>
              <a:t> focus</a:t>
            </a:r>
          </a:p>
          <a:p>
            <a:r>
              <a:rPr lang="en-US" dirty="0" err="1"/>
              <a:t>Iedereen</a:t>
            </a:r>
            <a:r>
              <a:rPr lang="en-US" dirty="0"/>
              <a:t> </a:t>
            </a:r>
            <a:r>
              <a:rPr lang="en-US" dirty="0" err="1"/>
              <a:t>eerst</a:t>
            </a:r>
            <a:r>
              <a:rPr lang="en-US" dirty="0"/>
              <a:t> “headers </a:t>
            </a:r>
            <a:r>
              <a:rPr lang="en-US" dirty="0" err="1"/>
              <a:t>Solderen</a:t>
            </a:r>
            <a:r>
              <a:rPr lang="en-US" dirty="0"/>
              <a:t>”</a:t>
            </a:r>
          </a:p>
          <a:p>
            <a:r>
              <a:rPr lang="nl-NL" dirty="0"/>
              <a:t>Elkaar helpen</a:t>
            </a:r>
          </a:p>
        </p:txBody>
      </p:sp>
    </p:spTree>
    <p:extLst>
      <p:ext uri="{BB962C8B-B14F-4D97-AF65-F5344CB8AC3E}">
        <p14:creationId xmlns:p14="http://schemas.microsoft.com/office/powerpoint/2010/main" val="4136646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05FBC-75FB-67D3-F00D-78B82C91F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Gids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943A2-9477-82CD-675F-C747B2C04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3600">
                <a:hlinkClick r:id="rId2"/>
              </a:rPr>
              <a:t>https://</a:t>
            </a:r>
            <a:r>
              <a:rPr lang="nl-NL" sz="3600" dirty="0">
                <a:hlinkClick r:id="rId2"/>
              </a:rPr>
              <a:t>itenium.be/BuildYourOwnMacroPad/</a:t>
            </a:r>
            <a:endParaRPr lang="nl-NL" sz="3600" dirty="0"/>
          </a:p>
        </p:txBody>
      </p:sp>
    </p:spTree>
    <p:extLst>
      <p:ext uri="{BB962C8B-B14F-4D97-AF65-F5344CB8AC3E}">
        <p14:creationId xmlns:p14="http://schemas.microsoft.com/office/powerpoint/2010/main" val="5184658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0</TotalTime>
  <Words>38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Mesh</vt:lpstr>
      <vt:lpstr>Macropad</vt:lpstr>
      <vt:lpstr>Wat gaan we bouwen</vt:lpstr>
      <vt:lpstr>Componenten</vt:lpstr>
      <vt:lpstr>Hoe verloopt de sessie?</vt:lpstr>
      <vt:lpstr>Gids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Macropad</dc:title>
  <dc:creator>Michiel Ryvers</dc:creator>
  <cp:lastModifiedBy>Michiel Ryvers</cp:lastModifiedBy>
  <cp:revision>2</cp:revision>
  <dcterms:created xsi:type="dcterms:W3CDTF">2023-10-05T15:36:58Z</dcterms:created>
  <dcterms:modified xsi:type="dcterms:W3CDTF">2023-10-05T17:02:10Z</dcterms:modified>
</cp:coreProperties>
</file>