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9" r:id="rId13"/>
    <p:sldId id="268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Questions?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Questions?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Questions?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Questions?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Questions?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446</TotalTime>
  <Words>396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Calisto MT</vt:lpstr>
      <vt:lpstr>Courier New</vt:lpstr>
      <vt:lpstr>Menlo</vt:lpstr>
      <vt:lpstr>Trebuchet MS</vt:lpstr>
      <vt:lpstr>Wingdings</vt:lpstr>
      <vt:lpstr>Wingdings 2</vt:lpstr>
      <vt:lpstr>Slate</vt:lpstr>
      <vt:lpstr>PowerPoint Presentation</vt:lpstr>
      <vt:lpstr>itenium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Outro</vt:lpstr>
      <vt:lpstr>Outro</vt:lpstr>
      <vt:lpstr>Outro</vt:lpstr>
      <vt:lpstr>Outro</vt:lpstr>
      <vt:lpstr>Outro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 Van Schandevijl</cp:lastModifiedBy>
  <cp:revision>60</cp:revision>
  <dcterms:created xsi:type="dcterms:W3CDTF">2017-11-14T16:11:04Z</dcterms:created>
  <dcterms:modified xsi:type="dcterms:W3CDTF">2018-11-21T23:32:26Z</dcterms:modified>
</cp:coreProperties>
</file>