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7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2"/>
            <p14:sldId id="263"/>
            <p14:sldId id="264"/>
            <p14:sldId id="261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rt-gde/dart-chrome-app-samples" TargetMode="External"/><Relationship Id="rId2" Type="http://schemas.openxmlformats.org/officeDocument/2006/relationships/hyperlink" Target="https://github.com/Mottie/GitHub-userscrip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aceHensley/verter" TargetMode="External"/><Relationship Id="rId4" Type="http://schemas.openxmlformats.org/officeDocument/2006/relationships/hyperlink" Target="https://github.com/jerone/UserScripts/tree/master/Marktplaats_Exchang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C6A6-A918-4752-8986-97D316FD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55431"/>
            <a:ext cx="8676222" cy="1243549"/>
          </a:xfrm>
        </p:spPr>
        <p:txBody>
          <a:bodyPr>
            <a:noAutofit/>
          </a:bodyPr>
          <a:lstStyle/>
          <a:p>
            <a:r>
              <a:rPr lang="nl-BE" sz="6600" cap="none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6" name="Picture 2" descr="Latest Release of Google's Dart Language Previews New Safety Features | IT  Pro">
            <a:extLst>
              <a:ext uri="{FF2B5EF4-FFF2-40B4-BE49-F238E27FC236}">
                <a16:creationId xmlns:a16="http://schemas.microsoft.com/office/drawing/2014/main" id="{D3C524B5-BCC3-4D62-A248-7584B02E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05" y="2250459"/>
            <a:ext cx="7657690" cy="39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219D-AC51-4AC7-B0A8-2E25BF9D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Overview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792A-526E-4BA3-A22F-27251CD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8299"/>
            <a:ext cx="9905998" cy="3889665"/>
          </a:xfrm>
        </p:spPr>
        <p:txBody>
          <a:bodyPr/>
          <a:lstStyle/>
          <a:p>
            <a:r>
              <a:rPr lang="en-US" dirty="0"/>
              <a:t>Compiles to ARM, x64 (Mobile, Desktop, Backend) or JavaScript (Web)</a:t>
            </a:r>
          </a:p>
          <a:p>
            <a:r>
              <a:rPr lang="en-US" dirty="0"/>
              <a:t>(Optional) Static Type Checking (~TypeScript) &amp; Sound Null Safety</a:t>
            </a:r>
          </a:p>
          <a:p>
            <a:r>
              <a:rPr lang="en-US" dirty="0"/>
              <a:t>Dart VM, JIT &amp; AOT Compilation</a:t>
            </a:r>
          </a:p>
          <a:p>
            <a:r>
              <a:rPr lang="en-US" dirty="0"/>
              <a:t>Generational GC</a:t>
            </a:r>
          </a:p>
          <a:p>
            <a:r>
              <a:rPr lang="en-US" dirty="0"/>
              <a:t>Hot reload</a:t>
            </a:r>
          </a:p>
          <a:p>
            <a:r>
              <a:rPr lang="en-US" dirty="0"/>
              <a:t>CLI Tools, Http Servers, Flutter Apps</a:t>
            </a:r>
          </a:p>
          <a:p>
            <a:r>
              <a:rPr lang="en-US" dirty="0" err="1"/>
              <a:t>Pubspec.yaml</a:t>
            </a:r>
            <a:r>
              <a:rPr lang="en-US" dirty="0"/>
              <a:t> (~NPM)</a:t>
            </a:r>
          </a:p>
        </p:txBody>
      </p:sp>
    </p:spTree>
    <p:extLst>
      <p:ext uri="{BB962C8B-B14F-4D97-AF65-F5344CB8AC3E}">
        <p14:creationId xmlns:p14="http://schemas.microsoft.com/office/powerpoint/2010/main" val="132515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219D-AC51-4AC7-B0A8-2E25BF9D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792A-526E-4BA3-A22F-27251CD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4727"/>
            <a:ext cx="9905998" cy="4852555"/>
          </a:xfrm>
        </p:spPr>
        <p:txBody>
          <a:bodyPr/>
          <a:lstStyle/>
          <a:p>
            <a:r>
              <a:rPr lang="en-US" dirty="0" err="1"/>
              <a:t>Dart:async</a:t>
            </a:r>
            <a:r>
              <a:rPr lang="en-US" dirty="0"/>
              <a:t> – Futures &amp; Streams, async/await</a:t>
            </a:r>
          </a:p>
          <a:p>
            <a:r>
              <a:rPr lang="en-US" dirty="0" err="1"/>
              <a:t>Dart:collection</a:t>
            </a:r>
            <a:r>
              <a:rPr lang="en-US" dirty="0"/>
              <a:t> – List, Map, Set, …</a:t>
            </a:r>
          </a:p>
          <a:p>
            <a:r>
              <a:rPr lang="en-US" dirty="0" err="1"/>
              <a:t>Dart:convert</a:t>
            </a:r>
            <a:r>
              <a:rPr lang="en-US" dirty="0"/>
              <a:t> – </a:t>
            </a:r>
            <a:r>
              <a:rPr lang="en-US" dirty="0" err="1"/>
              <a:t>json.encode</a:t>
            </a:r>
            <a:r>
              <a:rPr lang="en-US" dirty="0"/>
              <a:t>(), Base64, …</a:t>
            </a:r>
          </a:p>
          <a:p>
            <a:r>
              <a:rPr lang="en-US" dirty="0" err="1"/>
              <a:t>Dart:Math</a:t>
            </a:r>
            <a:r>
              <a:rPr lang="en-US" dirty="0"/>
              <a:t> – Random, Point, pi, max/min, sqrt, …</a:t>
            </a:r>
          </a:p>
          <a:p>
            <a:r>
              <a:rPr lang="en-US" dirty="0"/>
              <a:t>Dart.io – Files, Sockers, Http</a:t>
            </a:r>
          </a:p>
          <a:p>
            <a:r>
              <a:rPr lang="en-US" dirty="0" err="1"/>
              <a:t>Dart:Isolate</a:t>
            </a:r>
            <a:r>
              <a:rPr lang="en-US" dirty="0"/>
              <a:t> –  ~Threads</a:t>
            </a:r>
          </a:p>
          <a:p>
            <a:r>
              <a:rPr lang="en-US" dirty="0" err="1"/>
              <a:t>Dart:Html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2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219D-AC51-4AC7-B0A8-2E25BF9D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 err="1"/>
              <a:t>Dart:Html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792A-526E-4BA3-A22F-27251CDF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4727"/>
            <a:ext cx="9905998" cy="4852555"/>
          </a:xfrm>
        </p:spPr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(‘</a:t>
            </a:r>
            <a:r>
              <a:rPr lang="en-US" dirty="0" err="1"/>
              <a:t>css</a:t>
            </a:r>
            <a:r>
              <a:rPr lang="en-US" dirty="0"/>
              <a:t> selector’) &amp; </a:t>
            </a:r>
            <a:r>
              <a:rPr lang="en-US" dirty="0" err="1"/>
              <a:t>querySelectorAll</a:t>
            </a:r>
            <a:r>
              <a:rPr lang="en-US" dirty="0"/>
              <a:t>(‘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seletor</a:t>
            </a:r>
            <a:r>
              <a:rPr lang="en-US" dirty="0"/>
              <a:t>)</a:t>
            </a:r>
          </a:p>
          <a:p>
            <a:r>
              <a:rPr lang="en-US" dirty="0"/>
              <a:t>Types: </a:t>
            </a:r>
          </a:p>
          <a:p>
            <a:pPr lvl="1"/>
            <a:r>
              <a:rPr lang="en-US" dirty="0"/>
              <a:t>Element – the </a:t>
            </a:r>
            <a:r>
              <a:rPr lang="en-US"/>
              <a:t>base class</a:t>
            </a:r>
            <a:endParaRPr lang="en-US" dirty="0"/>
          </a:p>
          <a:p>
            <a:pPr lvl="1"/>
            <a:r>
              <a:rPr lang="en-US" dirty="0" err="1"/>
              <a:t>AnchorElement</a:t>
            </a:r>
            <a:r>
              <a:rPr lang="en-US" dirty="0"/>
              <a:t>, </a:t>
            </a:r>
            <a:r>
              <a:rPr lang="en-US" dirty="0" err="1"/>
              <a:t>ButtonElement</a:t>
            </a:r>
            <a:r>
              <a:rPr lang="en-US" dirty="0"/>
              <a:t>, </a:t>
            </a:r>
            <a:r>
              <a:rPr lang="en-US" dirty="0" err="1"/>
              <a:t>DivElement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TableElement</a:t>
            </a:r>
            <a:r>
              <a:rPr lang="en-US" dirty="0"/>
              <a:t>, </a:t>
            </a:r>
            <a:r>
              <a:rPr lang="en-US" dirty="0" err="1"/>
              <a:t>TableRowElement</a:t>
            </a:r>
            <a:r>
              <a:rPr lang="en-US" dirty="0"/>
              <a:t>, </a:t>
            </a:r>
            <a:r>
              <a:rPr lang="en-US" dirty="0" err="1"/>
              <a:t>TableCellElement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4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331-9127-4D67-863B-44B865DE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02327"/>
          </a:xfrm>
        </p:spPr>
        <p:txBody>
          <a:bodyPr/>
          <a:lstStyle/>
          <a:p>
            <a:r>
              <a:rPr lang="en-US" dirty="0"/>
              <a:t>Chrome Extension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2D56-3F73-4BDB-8A3B-8199CCCB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1927"/>
            <a:ext cx="9905998" cy="4005109"/>
          </a:xfrm>
        </p:spPr>
        <p:txBody>
          <a:bodyPr>
            <a:normAutofit/>
          </a:bodyPr>
          <a:lstStyle/>
          <a:p>
            <a:r>
              <a:rPr lang="en-US" dirty="0"/>
              <a:t>Chrome Web Store with </a:t>
            </a:r>
            <a:r>
              <a:rPr lang="en-US" dirty="0" err="1"/>
              <a:t>Manifest.Json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hlinkClick r:id="rId2"/>
              </a:rPr>
              <a:t>https://github.com/Mottie/GitHub-userscripts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https://github.com/dart-gde/dart-chrome-app-samples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https://github.com/jerone/UserScripts/tree/master/Marktplaats_Exchanger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https://github.com/JaceHensley/verter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0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4E1AC5B-8214-4120-888B-F1D12A2CD530}"/>
              </a:ext>
            </a:extLst>
          </p:cNvPr>
          <p:cNvSpPr txBox="1">
            <a:spLocks/>
          </p:cNvSpPr>
          <p:nvPr/>
        </p:nvSpPr>
        <p:spPr>
          <a:xfrm>
            <a:off x="934935" y="838705"/>
            <a:ext cx="9905998" cy="1078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BE" dirty="0"/>
              <a:t>Next time?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FA93E0F-01E9-44EF-8C7B-498E0D4A24E3}"/>
              </a:ext>
            </a:extLst>
          </p:cNvPr>
          <p:cNvSpPr txBox="1">
            <a:spLocks/>
          </p:cNvSpPr>
          <p:nvPr/>
        </p:nvSpPr>
        <p:spPr>
          <a:xfrm>
            <a:off x="1143001" y="2234380"/>
            <a:ext cx="9905998" cy="349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Mobile Development (ReactNative, Flutter, 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DeepDive Library X (vb: Formik, TypeScript, Git)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WebSockets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Introduction Language: Rust, Wasm, Python, AutoHotkey,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/>
              <a:t>Docker, MongoDb, Redux, 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/>
              <a:t>Security</a:t>
            </a:r>
            <a:r>
              <a:rPr lang="nl-BE" dirty="0"/>
              <a:t>, MicroServices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780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E2ACFCE-F550-472C-AFCC-C00F3C2FBE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1731</TotalTime>
  <Words>260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dart</vt:lpstr>
      <vt:lpstr>Overview</vt:lpstr>
      <vt:lpstr>Libraries</vt:lpstr>
      <vt:lpstr>Dart:Html</vt:lpstr>
      <vt:lpstr>Chrome Extension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60</cp:revision>
  <dcterms:created xsi:type="dcterms:W3CDTF">2018-11-27T12:20:05Z</dcterms:created>
  <dcterms:modified xsi:type="dcterms:W3CDTF">2021-06-03T14:14:32Z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