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Open Sans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3369" autoAdjust="0"/>
  </p:normalViewPr>
  <p:slideViewPr>
    <p:cSldViewPr>
      <p:cViewPr varScale="1">
        <p:scale>
          <a:sx n="49" d="100"/>
          <a:sy n="49" d="100"/>
        </p:scale>
        <p:origin x="197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Dockerfiles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E68B1-10F6-2F85-6312-BC03AC2D7E48}"/>
              </a:ext>
            </a:extLst>
          </p:cNvPr>
          <p:cNvSpPr/>
          <p:nvPr/>
        </p:nvSpPr>
        <p:spPr>
          <a:xfrm>
            <a:off x="14782800" y="9478386"/>
            <a:ext cx="3352624" cy="658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CloudTrack</a:t>
            </a:r>
            <a:endParaRPr lang="en-BE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22CF47-270F-5190-7DC8-24EA4E2EAF14}"/>
              </a:ext>
            </a:extLst>
          </p:cNvPr>
          <p:cNvSpPr/>
          <p:nvPr/>
        </p:nvSpPr>
        <p:spPr>
          <a:xfrm>
            <a:off x="323072" y="9350155"/>
            <a:ext cx="2233738" cy="643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Theoretical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54068" y="8543154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49F8C-64A1-3A84-8A0A-3102C3BD3519}"/>
              </a:ext>
            </a:extLst>
          </p:cNvPr>
          <p:cNvSpPr/>
          <p:nvPr/>
        </p:nvSpPr>
        <p:spPr>
          <a:xfrm>
            <a:off x="354068" y="7734514"/>
            <a:ext cx="2233738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Demos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docker-compose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Open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17</cp:revision>
  <dcterms:created xsi:type="dcterms:W3CDTF">2006-08-16T00:00:00Z</dcterms:created>
  <dcterms:modified xsi:type="dcterms:W3CDTF">2023-11-02T17:04:24Z</dcterms:modified>
  <dc:identifier>DAE4nIrG1s0</dc:identifier>
</cp:coreProperties>
</file>