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12"/>
  </p:notesMasterIdLst>
  <p:sldIdLst>
    <p:sldId id="257" r:id="rId8"/>
    <p:sldId id="340" r:id="rId9"/>
    <p:sldId id="363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</p14:sldIdLst>
        </p14:section>
        <p14:section name="Start" id="{04D5230C-D0A0-41A6-AA4B-531C71E14636}">
          <p14:sldIdLst>
            <p14:sldId id="340"/>
            <p14:sldId id="363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0936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28/03/2023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429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540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27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3216986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Frontend</a:t>
            </a:r>
            <a:br>
              <a:rPr lang="fr-BE" sz="7200" dirty="0"/>
            </a:br>
            <a:r>
              <a:rPr lang="fr-BE" sz="7200" dirty="0"/>
              <a:t>Unit </a:t>
            </a:r>
            <a:r>
              <a:rPr lang="fr-BE" sz="7200" dirty="0" err="1"/>
              <a:t>Testing</a:t>
            </a:r>
            <a:endParaRPr lang="en-BE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01A96-2599-4F3D-75AE-0906F45B638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9" y="277063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46C24-701A-3E85-BCCA-CF05A14CED87}"/>
              </a:ext>
            </a:extLst>
          </p:cNvPr>
          <p:cNvSpPr/>
          <p:nvPr/>
        </p:nvSpPr>
        <p:spPr>
          <a:xfrm>
            <a:off x="2300889" y="6221214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35A3D-A71B-E431-25EC-8BECFEFDBD6F}"/>
              </a:ext>
            </a:extLst>
          </p:cNvPr>
          <p:cNvSpPr txBox="1"/>
          <p:nvPr/>
        </p:nvSpPr>
        <p:spPr>
          <a:xfrm>
            <a:off x="10385946" y="347587"/>
            <a:ext cx="163371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120min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2BDEF-A0F5-3132-818B-B02D432D835E}"/>
              </a:ext>
            </a:extLst>
          </p:cNvPr>
          <p:cNvSpPr/>
          <p:nvPr/>
        </p:nvSpPr>
        <p:spPr>
          <a:xfrm>
            <a:off x="172342" y="5553943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0AD85-95E6-35E7-2462-C6A7EE94F479}"/>
              </a:ext>
            </a:extLst>
          </p:cNvPr>
          <p:cNvSpPr/>
          <p:nvPr/>
        </p:nvSpPr>
        <p:spPr>
          <a:xfrm>
            <a:off x="9662616" y="6210299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Unit </a:t>
            </a:r>
            <a:r>
              <a:rPr lang="fr-BE" dirty="0" err="1"/>
              <a:t>Testing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Interesting </a:t>
            </a:r>
            <a:r>
              <a:rPr lang="en-US" sz="3200"/>
              <a:t>stuff here…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362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26/9 :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37642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Infos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: </a:t>
            </a:r>
            <a:r>
              <a:rPr lang="en-US" sz="3200" dirty="0" err="1"/>
              <a:t>itenium</a:t>
            </a:r>
            <a:r>
              <a:rPr lang="en-US" sz="3200" dirty="0"/>
              <a:t>-guest / Wifi4Ufree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568515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97C54B5-37C4-44AA-8F62-EE7D927BAEBF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01F3AC1-2912-40D8-B95C-682FE8DB39D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16022</TotalTime>
  <Words>28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Frontend Unit Testing</vt:lpstr>
      <vt:lpstr>Unit Testing</vt:lpstr>
      <vt:lpstr>Next</vt:lpstr>
      <vt:lpstr>Infos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1507</cp:revision>
  <dcterms:created xsi:type="dcterms:W3CDTF">2018-11-27T12:20:05Z</dcterms:created>
  <dcterms:modified xsi:type="dcterms:W3CDTF">2023-03-28T17:21:54Z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