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11"/>
  </p:notesMasterIdLst>
  <p:sldIdLst>
    <p:sldId id="257" r:id="rId8"/>
    <p:sldId id="340" r:id="rId9"/>
    <p:sldId id="3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>
            <p14:sldId id="340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05/04/2023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https://itenium.be/blog/javascript/javascript-testing-jasmine-syntax/#matchers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429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27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3216986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Frontend</a:t>
            </a:r>
            <a:br>
              <a:rPr lang="fr-BE" sz="7200" dirty="0"/>
            </a:br>
            <a:r>
              <a:rPr lang="fr-BE" sz="7200" dirty="0"/>
              <a:t>Unit </a:t>
            </a:r>
            <a:r>
              <a:rPr lang="fr-BE" sz="7200" dirty="0" err="1"/>
              <a:t>Testing</a:t>
            </a:r>
            <a:endParaRPr lang="en-BE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01A96-2599-4F3D-75AE-0906F45B638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9" y="277063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46C24-701A-3E85-BCCA-CF05A14CED87}"/>
              </a:ext>
            </a:extLst>
          </p:cNvPr>
          <p:cNvSpPr/>
          <p:nvPr/>
        </p:nvSpPr>
        <p:spPr>
          <a:xfrm>
            <a:off x="2300889" y="6221214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35A3D-A71B-E431-25EC-8BECFEFDBD6F}"/>
              </a:ext>
            </a:extLst>
          </p:cNvPr>
          <p:cNvSpPr txBox="1"/>
          <p:nvPr/>
        </p:nvSpPr>
        <p:spPr>
          <a:xfrm>
            <a:off x="10385946" y="347587"/>
            <a:ext cx="163371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120min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2BDEF-A0F5-3132-818B-B02D432D835E}"/>
              </a:ext>
            </a:extLst>
          </p:cNvPr>
          <p:cNvSpPr/>
          <p:nvPr/>
        </p:nvSpPr>
        <p:spPr>
          <a:xfrm>
            <a:off x="172342" y="5553943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0AD85-95E6-35E7-2462-C6A7EE94F479}"/>
              </a:ext>
            </a:extLst>
          </p:cNvPr>
          <p:cNvSpPr/>
          <p:nvPr/>
        </p:nvSpPr>
        <p:spPr>
          <a:xfrm>
            <a:off x="9662616" y="6210299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06" y="1104970"/>
            <a:ext cx="2693686" cy="860893"/>
          </a:xfrm>
        </p:spPr>
        <p:txBody>
          <a:bodyPr>
            <a:normAutofit fontScale="90000"/>
          </a:bodyPr>
          <a:lstStyle/>
          <a:p>
            <a:r>
              <a:rPr lang="fr-BE" dirty="0"/>
              <a:t>JASMINE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93BC3-6929-DB91-09D9-2404E346BB04}"/>
              </a:ext>
            </a:extLst>
          </p:cNvPr>
          <p:cNvSpPr txBox="1"/>
          <p:nvPr/>
        </p:nvSpPr>
        <p:spPr>
          <a:xfrm>
            <a:off x="3356120" y="0"/>
            <a:ext cx="8835880" cy="78483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describe(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'basic example'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beforeEach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; });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it(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'can hardly fail'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() uses ===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For primitive types,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toEqual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behaves the same way as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toBe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 goes further however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by deeply comparing objects.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expect({a: {}}).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({a: {}});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expect([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endParaRPr lang="en-US" sz="24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// fit /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fdescribe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 &amp;&amp;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xit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 /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xdescribe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afterAll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{});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});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BBECA68-5D17-6D90-5A21-EA0129608439}"/>
              </a:ext>
            </a:extLst>
          </p:cNvPr>
          <p:cNvSpPr txBox="1">
            <a:spLocks/>
          </p:cNvSpPr>
          <p:nvPr/>
        </p:nvSpPr>
        <p:spPr>
          <a:xfrm>
            <a:off x="401206" y="2232128"/>
            <a:ext cx="2693686" cy="86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 err="1"/>
              <a:t>Jest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624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Infos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: </a:t>
            </a:r>
            <a:r>
              <a:rPr lang="en-US" sz="3200" dirty="0" err="1"/>
              <a:t>itenium</a:t>
            </a:r>
            <a:r>
              <a:rPr lang="en-US" sz="3200" dirty="0"/>
              <a:t>-guest / Wifi4Ufree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5685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97C54B5-37C4-44AA-8F62-EE7D927BAEBF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01F3AC1-2912-40D8-B95C-682FE8DB39D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16032</TotalTime>
  <Words>159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Fira Code</vt:lpstr>
      <vt:lpstr>Mesh</vt:lpstr>
      <vt:lpstr>Frontend Unit Testing</vt:lpstr>
      <vt:lpstr>JASMINE</vt:lpstr>
      <vt:lpstr>Infos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1511</cp:revision>
  <dcterms:created xsi:type="dcterms:W3CDTF">2018-11-27T12:20:05Z</dcterms:created>
  <dcterms:modified xsi:type="dcterms:W3CDTF">2023-04-05T18:18:52Z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