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notesMasterIdLst>
    <p:notesMasterId r:id="rId8"/>
  </p:notesMasterIdLst>
  <p:sldIdLst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81C957-713E-439F-A185-AB1815E8D0B7}">
          <p14:sldIdLst>
            <p14:sldId id="257"/>
          </p14:sldIdLst>
        </p14:section>
        <p14:section name="Start" id="{04D5230C-D0A0-41A6-AA4B-531C71E146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9F"/>
    <a:srgbClr val="F4B54B"/>
    <a:srgbClr val="FFEE93"/>
    <a:srgbClr val="EDF2FB"/>
    <a:srgbClr val="ABC4FF"/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60936" autoAdjust="0"/>
  </p:normalViewPr>
  <p:slideViewPr>
    <p:cSldViewPr snapToGrid="0">
      <p:cViewPr varScale="1">
        <p:scale>
          <a:sx n="70" d="100"/>
          <a:sy n="70" d="100"/>
        </p:scale>
        <p:origin x="21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01/02/2023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/>
              <a:t>Git </a:t>
            </a:r>
            <a:r>
              <a:rPr lang="fr-BE" sz="7200" dirty="0" err="1"/>
              <a:t>Deep</a:t>
            </a:r>
            <a:r>
              <a:rPr lang="fr-BE" sz="7200" dirty="0"/>
              <a:t> Dive</a:t>
            </a:r>
            <a:endParaRPr lang="en-BE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01A96-2599-4F3D-75AE-0906F45B6382}"/>
              </a:ext>
            </a:extLst>
          </p:cNvPr>
          <p:cNvSpPr/>
          <p:nvPr/>
        </p:nvSpPr>
        <p:spPr>
          <a:xfrm>
            <a:off x="172343" y="6210300"/>
            <a:ext cx="1846957" cy="441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Theoretical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53250-BFDF-FB1A-5C5D-CD8330B12CC0}"/>
              </a:ext>
            </a:extLst>
          </p:cNvPr>
          <p:cNvSpPr txBox="1"/>
          <p:nvPr/>
        </p:nvSpPr>
        <p:spPr>
          <a:xfrm>
            <a:off x="10631606" y="347587"/>
            <a:ext cx="1432655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1h30m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916B1671-2638-096C-5ABD-9EEF7666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15" y="34758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18C728-B060-165C-602C-240E275F2B5A}"/>
              </a:ext>
            </a:extLst>
          </p:cNvPr>
          <p:cNvSpPr/>
          <p:nvPr/>
        </p:nvSpPr>
        <p:spPr>
          <a:xfrm>
            <a:off x="2171413" y="6210299"/>
            <a:ext cx="1846957" cy="4417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Intermediate</a:t>
            </a:r>
            <a:endParaRPr lang="en-B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0B13DB-9177-DB23-0D1B-404099235322}"/>
              </a:ext>
            </a:extLst>
          </p:cNvPr>
          <p:cNvSpPr/>
          <p:nvPr/>
        </p:nvSpPr>
        <p:spPr>
          <a:xfrm>
            <a:off x="9662615" y="6210299"/>
            <a:ext cx="2357042" cy="40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ArchitectureTrack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A714A584-184D-4334-9B39-881D79A4F0F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9EBE2CE-6713-4ACE-BA85-AE6B6C8A927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12F2BFF-C618-42A7-A799-D8722515C0F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17329</TotalTime>
  <Words>8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Mesh</vt:lpstr>
      <vt:lpstr>Git Deep Dive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1508</cp:revision>
  <dcterms:created xsi:type="dcterms:W3CDTF">2018-11-27T12:20:05Z</dcterms:created>
  <dcterms:modified xsi:type="dcterms:W3CDTF">2023-02-01T15:38:11Z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