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6" r:id="rId4"/>
    <p:sldId id="259" r:id="rId5"/>
    <p:sldId id="267" r:id="rId6"/>
    <p:sldId id="265" r:id="rId7"/>
  </p:sldIdLst>
  <p:sldSz cx="18288000" cy="10287000"/>
  <p:notesSz cx="6858000" cy="9144000"/>
  <p:embeddedFontLs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58830" autoAdjust="0"/>
  </p:normalViewPr>
  <p:slideViewPr>
    <p:cSldViewPr>
      <p:cViewPr varScale="1">
        <p:scale>
          <a:sx n="45" d="100"/>
          <a:sy n="45" d="100"/>
        </p:scale>
        <p:origin x="221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76492-ED58-4126-9EB3-D309B00F2354}" type="datetimeFigureOut">
              <a:rPr lang="en-PH" smtClean="0"/>
              <a:t>31/07/2024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A9EFB-36DF-4BCB-9AA5-D42193F225D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138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Itenium.be</a:t>
            </a:r>
          </a:p>
          <a:p>
            <a:r>
              <a:rPr lang="en-US" dirty="0"/>
              <a:t>https://github.com/itenium-be/itenium-be.github.io/settings/pages</a:t>
            </a:r>
          </a:p>
          <a:p>
            <a:r>
              <a:rPr lang="en-US" dirty="0"/>
              <a:t>https://github.com/itenium-be/itenium-be.github.io/blob/master/CNAME</a:t>
            </a:r>
          </a:p>
          <a:p>
            <a:r>
              <a:rPr lang="en-US" dirty="0"/>
              <a:t>https://github.com/itenium-be/Competence-Center/settings/pages</a:t>
            </a:r>
          </a:p>
          <a:p>
            <a:r>
              <a:rPr lang="en-US" dirty="0"/>
              <a:t>https://github.com/itenium-be/Competence-Center/actions/runs/10158166842/job/28089649411</a:t>
            </a:r>
          </a:p>
          <a:p>
            <a:endParaRPr lang="en-US" dirty="0"/>
          </a:p>
          <a:p>
            <a:r>
              <a:rPr lang="en-US" dirty="0"/>
              <a:t>Environments: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github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-pages environment</a:t>
            </a:r>
          </a:p>
          <a:p>
            <a:endParaRPr lang="en-US" b="0" i="0" dirty="0">
              <a:solidFill>
                <a:srgbClr val="1F2328"/>
              </a:solidFill>
              <a:effectLst/>
              <a:latin typeface="ui-monospace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Simple HTML example:</a:t>
            </a:r>
          </a:p>
          <a:p>
            <a:r>
              <a:rPr lang="en-US" dirty="0"/>
              <a:t>https://github.com/itenium-be/Github-Actions/settings/pages</a:t>
            </a:r>
          </a:p>
          <a:p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actions/checkout: https://github.com/actions/checkout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actions/upload-pages-artifact: https://github.com/actions/upload-pages-artifact</a:t>
            </a:r>
          </a:p>
          <a:p>
            <a:pPr marL="171450" indent="-171450">
              <a:buFontTx/>
              <a:buChar char="-"/>
            </a:pPr>
            <a:r>
              <a:rPr lang="en-US" dirty="0"/>
              <a:t>actions/deploy-pages: https://github.com/actions/deploy-pages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514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86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A9EFB-36DF-4BCB-9AA5-D42193F225D6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837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e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16.png"/><Relationship Id="rId12" Type="http://schemas.openxmlformats.org/officeDocument/2006/relationships/image" Target="../media/image2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image" Target="../media/image25.png"/><Relationship Id="rId5" Type="http://schemas.openxmlformats.org/officeDocument/2006/relationships/image" Target="../media/image23.jpeg"/><Relationship Id="rId10" Type="http://schemas.openxmlformats.org/officeDocument/2006/relationships/image" Target="../media/image3.svg"/><Relationship Id="rId4" Type="http://schemas.openxmlformats.org/officeDocument/2006/relationships/image" Target="../media/image22.sv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eg"/><Relationship Id="rId5" Type="http://schemas.openxmlformats.org/officeDocument/2006/relationships/image" Target="../media/image29.svg"/><Relationship Id="rId4" Type="http://schemas.openxmlformats.org/officeDocument/2006/relationships/image" Target="../media/image28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13" Type="http://schemas.openxmlformats.org/officeDocument/2006/relationships/image" Target="../media/image40.png"/><Relationship Id="rId18" Type="http://schemas.openxmlformats.org/officeDocument/2006/relationships/hyperlink" Target="https://www.facebook.com/itenium.be" TargetMode="External"/><Relationship Id="rId3" Type="http://schemas.openxmlformats.org/officeDocument/2006/relationships/image" Target="../media/image33.png"/><Relationship Id="rId21" Type="http://schemas.openxmlformats.org/officeDocument/2006/relationships/image" Target="../media/image44.png"/><Relationship Id="rId7" Type="http://schemas.openxmlformats.org/officeDocument/2006/relationships/image" Target="../media/image37.png"/><Relationship Id="rId12" Type="http://schemas.openxmlformats.org/officeDocument/2006/relationships/hyperlink" Target="https://x.com/itenium_be" TargetMode="External"/><Relationship Id="rId17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youtube.com/channel/UCot8h-KwjxhLG-QYQppYjZQ" TargetMode="External"/><Relationship Id="rId20" Type="http://schemas.openxmlformats.org/officeDocument/2006/relationships/hyperlink" Target="https://itenium.be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11" Type="http://schemas.openxmlformats.org/officeDocument/2006/relationships/image" Target="../media/image39.png"/><Relationship Id="rId24" Type="http://schemas.openxmlformats.org/officeDocument/2006/relationships/image" Target="../media/image46.png"/><Relationship Id="rId5" Type="http://schemas.openxmlformats.org/officeDocument/2006/relationships/image" Target="../media/image35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10" Type="http://schemas.openxmlformats.org/officeDocument/2006/relationships/hyperlink" Target="https://www.instagram.com/itenium/" TargetMode="External"/><Relationship Id="rId19" Type="http://schemas.openxmlformats.org/officeDocument/2006/relationships/image" Target="../media/image43.png"/><Relationship Id="rId4" Type="http://schemas.openxmlformats.org/officeDocument/2006/relationships/image" Target="../media/image34.svg"/><Relationship Id="rId9" Type="http://schemas.openxmlformats.org/officeDocument/2006/relationships/image" Target="../media/image12.png"/><Relationship Id="rId14" Type="http://schemas.openxmlformats.org/officeDocument/2006/relationships/hyperlink" Target="https://www.linkedin.com/company/itenium/posts/?feedView=all" TargetMode="External"/><Relationship Id="rId22" Type="http://schemas.openxmlformats.org/officeDocument/2006/relationships/hyperlink" Target="https://github.com/itenium-b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48.png"/><Relationship Id="rId7" Type="http://schemas.openxmlformats.org/officeDocument/2006/relationships/image" Target="../media/image2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9.svg"/><Relationship Id="rId4" Type="http://schemas.openxmlformats.org/officeDocument/2006/relationships/image" Target="../media/image49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7000"/>
          </a:blip>
          <a:srcRect l="529" r="1761" b="22561"/>
          <a:stretch>
            <a:fillRect/>
          </a:stretch>
        </p:blipFill>
        <p:spPr>
          <a:xfrm>
            <a:off x="9377825" y="-29220"/>
            <a:ext cx="8910175" cy="102870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263758" y="5533110"/>
            <a:ext cx="13778687" cy="337636"/>
            <a:chOff x="0" y="0"/>
            <a:chExt cx="18371583" cy="450182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515867" y="192883"/>
              <a:ext cx="17315579" cy="64933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518"/>
              <a:ext cx="540137" cy="44966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17831446" y="0"/>
              <a:ext cx="540137" cy="449664"/>
            </a:xfrm>
            <a:prstGeom prst="rect">
              <a:avLst/>
            </a:prstGeom>
          </p:spPr>
        </p:pic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-9525" y="0"/>
            <a:ext cx="1456670" cy="145667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r="20294"/>
          <a:stretch>
            <a:fillRect/>
          </a:stretch>
        </p:blipFill>
        <p:spPr>
          <a:xfrm>
            <a:off x="12466900" y="9334500"/>
            <a:ext cx="5830625" cy="548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6648105" y="1858327"/>
            <a:ext cx="4991790" cy="1349863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0" y="3529964"/>
            <a:ext cx="891017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Github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2" name="Picture 2" descr="Clock PNG, Clock Transparent Background - FreeIconsPNG">
            <a:extLst>
              <a:ext uri="{FF2B5EF4-FFF2-40B4-BE49-F238E27FC236}">
                <a16:creationId xmlns:a16="http://schemas.microsoft.com/office/drawing/2014/main" id="{C152B8C2-82EB-0C80-1A5C-2BCFE6FED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9497" y="230007"/>
            <a:ext cx="736980" cy="7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33F85D-1F22-2744-0B98-04DEB16A9470}"/>
              </a:ext>
            </a:extLst>
          </p:cNvPr>
          <p:cNvSpPr txBox="1"/>
          <p:nvPr/>
        </p:nvSpPr>
        <p:spPr>
          <a:xfrm>
            <a:off x="16781111" y="300531"/>
            <a:ext cx="1323833" cy="5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45min</a:t>
            </a:r>
            <a:endParaRPr lang="en-BE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0C1C4B-9B7E-01A2-E22B-E36C863B5562}"/>
              </a:ext>
            </a:extLst>
          </p:cNvPr>
          <p:cNvSpPr/>
          <p:nvPr/>
        </p:nvSpPr>
        <p:spPr>
          <a:xfrm>
            <a:off x="14753019" y="9501969"/>
            <a:ext cx="3378031" cy="643205"/>
          </a:xfrm>
          <a:prstGeom prst="roundRect">
            <a:avLst/>
          </a:prstGeom>
          <a:solidFill>
            <a:srgbClr val="ABC4FF"/>
          </a:solidFill>
          <a:ln>
            <a:solidFill>
              <a:srgbClr val="EDF2F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TechEvent</a:t>
            </a:r>
            <a:endParaRPr lang="en-BE" sz="3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09FBE3-A290-FD02-FC4E-1DF0AAD28E5D}"/>
              </a:ext>
            </a:extLst>
          </p:cNvPr>
          <p:cNvSpPr/>
          <p:nvPr/>
        </p:nvSpPr>
        <p:spPr>
          <a:xfrm>
            <a:off x="2802465" y="9362315"/>
            <a:ext cx="2545753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Introduction</a:t>
            </a:r>
            <a:endParaRPr lang="en-BE" sz="3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5C03C63-AB1B-440F-D02E-99039F13FCBD}"/>
              </a:ext>
            </a:extLst>
          </p:cNvPr>
          <p:cNvSpPr/>
          <p:nvPr/>
        </p:nvSpPr>
        <p:spPr>
          <a:xfrm>
            <a:off x="330276" y="9362315"/>
            <a:ext cx="2233738" cy="639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Code-Show</a:t>
            </a:r>
            <a:endParaRPr lang="en-BE" sz="3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49F8C-64A1-3A84-8A0A-3102C3BD3519}"/>
              </a:ext>
            </a:extLst>
          </p:cNvPr>
          <p:cNvSpPr/>
          <p:nvPr/>
        </p:nvSpPr>
        <p:spPr>
          <a:xfrm>
            <a:off x="330276" y="8553675"/>
            <a:ext cx="2233738" cy="6432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3200" dirty="0"/>
              <a:t>Demos</a:t>
            </a:r>
            <a:endParaRPr lang="en-BE" sz="3200" dirty="0"/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163B858D-FA12-A6D7-C159-3038672BFDC7}"/>
              </a:ext>
            </a:extLst>
          </p:cNvPr>
          <p:cNvSpPr txBox="1"/>
          <p:nvPr/>
        </p:nvSpPr>
        <p:spPr>
          <a:xfrm>
            <a:off x="9753600" y="3556670"/>
            <a:ext cx="8543925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83"/>
              </a:lnSpc>
            </a:pPr>
            <a:r>
              <a:rPr lang="en-US" sz="8069" dirty="0">
                <a:solidFill>
                  <a:srgbClr val="FFFFFF"/>
                </a:solidFill>
                <a:latin typeface="Open Sans Bold"/>
              </a:rPr>
              <a:t>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44099"/>
          <a:stretch>
            <a:fillRect/>
          </a:stretch>
        </p:blipFill>
        <p:spPr>
          <a:xfrm>
            <a:off x="14770987" y="0"/>
            <a:ext cx="3526538" cy="13134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9920"/>
          <a:stretch>
            <a:fillRect/>
          </a:stretch>
        </p:blipFill>
        <p:spPr>
          <a:xfrm>
            <a:off x="-2744" y="0"/>
            <a:ext cx="2966125" cy="10296525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/>
          <a:srcRect t="12358" b="12358"/>
          <a:stretch>
            <a:fillRect/>
          </a:stretch>
        </p:blipFill>
        <p:spPr>
          <a:xfrm>
            <a:off x="1589814" y="1488401"/>
            <a:ext cx="7240356" cy="817612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16814418" y="8983776"/>
            <a:ext cx="1222935" cy="990699"/>
            <a:chOff x="0" y="0"/>
            <a:chExt cx="1630580" cy="132093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24236" cy="514215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0"/>
              <a:ext cx="624236" cy="514215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991611" y="794582"/>
              <a:ext cx="638969" cy="526351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p:blipFill>
          <p:spPr>
            <a:xfrm>
              <a:off x="0" y="806718"/>
              <a:ext cx="624236" cy="514215"/>
            </a:xfrm>
            <a:prstGeom prst="rect">
              <a:avLst/>
            </a:prstGeom>
          </p:spPr>
        </p:pic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226754" y="9354568"/>
            <a:ext cx="2292414" cy="619907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41A08548-4826-5734-F42D-D03E5D000C7D}"/>
              </a:ext>
            </a:extLst>
          </p:cNvPr>
          <p:cNvSpPr txBox="1"/>
          <p:nvPr/>
        </p:nvSpPr>
        <p:spPr>
          <a:xfrm>
            <a:off x="8830170" y="1488401"/>
            <a:ext cx="9457830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Menu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F8CF9-DFA0-E5C5-2F8E-F5E61DB05BFB}"/>
              </a:ext>
            </a:extLst>
          </p:cNvPr>
          <p:cNvSpPr txBox="1"/>
          <p:nvPr/>
        </p:nvSpPr>
        <p:spPr>
          <a:xfrm>
            <a:off x="9144000" y="2737788"/>
            <a:ext cx="91279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Pages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331" b="25212"/>
          <a:stretch>
            <a:fillRect/>
          </a:stretch>
        </p:blipFill>
        <p:spPr>
          <a:xfrm>
            <a:off x="-155756" y="9533122"/>
            <a:ext cx="1695521" cy="76348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23469"/>
          <a:stretch>
            <a:fillRect/>
          </a:stretch>
        </p:blipFill>
        <p:spPr>
          <a:xfrm>
            <a:off x="841151" y="9540600"/>
            <a:ext cx="1733066" cy="75600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1382" b="34251"/>
          <a:stretch>
            <a:fillRect/>
          </a:stretch>
        </p:blipFill>
        <p:spPr>
          <a:xfrm>
            <a:off x="2030251" y="9571361"/>
            <a:ext cx="1533611" cy="73107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067" b="21725"/>
          <a:stretch>
            <a:fillRect/>
          </a:stretch>
        </p:blipFill>
        <p:spPr>
          <a:xfrm>
            <a:off x="3079843" y="9563883"/>
            <a:ext cx="1559062" cy="73272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63000"/>
          </a:blip>
          <a:srcRect l="19393" r="19393"/>
          <a:stretch>
            <a:fillRect/>
          </a:stretch>
        </p:blipFill>
        <p:spPr>
          <a:xfrm>
            <a:off x="9971585" y="1028700"/>
            <a:ext cx="7287715" cy="8229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7309" r="13633"/>
          <a:stretch>
            <a:fillRect/>
          </a:stretch>
        </p:blipFill>
        <p:spPr>
          <a:xfrm>
            <a:off x="16810071" y="0"/>
            <a:ext cx="1477929" cy="80656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61" t="17309"/>
          <a:stretch>
            <a:fillRect/>
          </a:stretch>
        </p:blipFill>
        <p:spPr>
          <a:xfrm>
            <a:off x="15800981" y="0"/>
            <a:ext cx="1658846" cy="806564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9052"/>
          <a:stretch>
            <a:fillRect/>
          </a:stretch>
        </p:blipFill>
        <p:spPr>
          <a:xfrm>
            <a:off x="14546459" y="0"/>
            <a:ext cx="1748083" cy="806564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052"/>
          <a:stretch>
            <a:fillRect/>
          </a:stretch>
        </p:blipFill>
        <p:spPr>
          <a:xfrm>
            <a:off x="13461847" y="0"/>
            <a:ext cx="1748083" cy="80656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55368" t="80811"/>
          <a:stretch>
            <a:fillRect/>
          </a:stretch>
        </p:blipFill>
        <p:spPr>
          <a:xfrm>
            <a:off x="-19700" y="0"/>
            <a:ext cx="1364337" cy="8160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947" b="21798"/>
          <a:stretch>
            <a:fillRect/>
          </a:stretch>
        </p:blipFill>
        <p:spPr>
          <a:xfrm>
            <a:off x="1211982" y="767495"/>
            <a:ext cx="16247845" cy="4859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>
          <a:xfrm>
            <a:off x="862986" y="9540600"/>
            <a:ext cx="16405839" cy="61522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b="18697"/>
          <a:stretch>
            <a:fillRect/>
          </a:stretch>
        </p:blipFill>
        <p:spPr>
          <a:xfrm>
            <a:off x="16960696" y="9533122"/>
            <a:ext cx="1327304" cy="763486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1570310" y="13886"/>
            <a:ext cx="2517532" cy="680783"/>
          </a:xfrm>
          <a:prstGeom prst="rect">
            <a:avLst/>
          </a:prstGeom>
        </p:spPr>
      </p:pic>
      <p:sp>
        <p:nvSpPr>
          <p:cNvPr id="30" name="TextBox 11">
            <a:extLst>
              <a:ext uri="{FF2B5EF4-FFF2-40B4-BE49-F238E27FC236}">
                <a16:creationId xmlns:a16="http://schemas.microsoft.com/office/drawing/2014/main" id="{2B778147-C45C-C802-EB88-0B94190139DD}"/>
              </a:ext>
            </a:extLst>
          </p:cNvPr>
          <p:cNvSpPr txBox="1"/>
          <p:nvPr/>
        </p:nvSpPr>
        <p:spPr>
          <a:xfrm>
            <a:off x="24319" y="1136489"/>
            <a:ext cx="9947266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Github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 Pages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69488-E601-D1BC-CA73-4D131C74E0BB}"/>
              </a:ext>
            </a:extLst>
          </p:cNvPr>
          <p:cNvSpPr txBox="1"/>
          <p:nvPr/>
        </p:nvSpPr>
        <p:spPr>
          <a:xfrm>
            <a:off x="667332" y="2473003"/>
            <a:ext cx="912792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Free hosting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Free custom domain (you own)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CNAME file &amp;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Publish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Main branch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 err="1">
                <a:solidFill>
                  <a:schemeClr val="bg1"/>
                </a:solidFill>
              </a:rPr>
              <a:t>gh</a:t>
            </a:r>
            <a:r>
              <a:rPr lang="en-US" sz="4400" dirty="0">
                <a:solidFill>
                  <a:schemeClr val="bg1"/>
                </a:solidFill>
              </a:rPr>
              <a:t>-pages or other branch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Subfolder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HTML or Jekyll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bg1"/>
                </a:solidFill>
              </a:rPr>
              <a:t>Or build with </a:t>
            </a:r>
            <a:r>
              <a:rPr lang="en-US" sz="4400" dirty="0" err="1">
                <a:solidFill>
                  <a:schemeClr val="bg1"/>
                </a:solidFill>
              </a:rPr>
              <a:t>Github</a:t>
            </a:r>
            <a:r>
              <a:rPr lang="en-US" sz="4400" dirty="0">
                <a:solidFill>
                  <a:schemeClr val="bg1"/>
                </a:solidFill>
              </a:rPr>
              <a:t> Actions</a:t>
            </a:r>
          </a:p>
        </p:txBody>
      </p:sp>
    </p:spTree>
    <p:extLst>
      <p:ext uri="{BB962C8B-B14F-4D97-AF65-F5344CB8AC3E}">
        <p14:creationId xmlns:p14="http://schemas.microsoft.com/office/powerpoint/2010/main" val="243161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128202" y="435062"/>
            <a:ext cx="6510947" cy="4463875"/>
            <a:chOff x="0" y="0"/>
            <a:chExt cx="8681263" cy="595183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/>
            <a:srcRect l="1410" r="1410"/>
            <a:stretch>
              <a:fillRect/>
            </a:stretch>
          </p:blipFill>
          <p:spPr>
            <a:xfrm>
              <a:off x="0" y="0"/>
              <a:ext cx="8681263" cy="5951833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5400000">
            <a:off x="9481664" y="8850062"/>
            <a:ext cx="1430896" cy="816476"/>
            <a:chOff x="0" y="0"/>
            <a:chExt cx="1907862" cy="1088634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1216579" y="0"/>
              <a:ext cx="691283" cy="1088634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691283" cy="1088634"/>
            </a:xfrm>
            <a:prstGeom prst="rect">
              <a:avLst/>
            </a:prstGeom>
          </p:spPr>
        </p:pic>
      </p:grpSp>
      <p:grpSp>
        <p:nvGrpSpPr>
          <p:cNvPr id="7" name="Group 7"/>
          <p:cNvGrpSpPr/>
          <p:nvPr/>
        </p:nvGrpSpPr>
        <p:grpSpPr>
          <a:xfrm>
            <a:off x="11128202" y="5143500"/>
            <a:ext cx="6510947" cy="4463875"/>
            <a:chOff x="0" y="0"/>
            <a:chExt cx="8681263" cy="5951833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/>
            <a:srcRect l="1319" r="1319"/>
            <a:stretch>
              <a:fillRect/>
            </a:stretch>
          </p:blipFill>
          <p:spPr>
            <a:xfrm>
              <a:off x="0" y="0"/>
              <a:ext cx="8681263" cy="5951833"/>
            </a:xfrm>
            <a:prstGeom prst="rect">
              <a:avLst/>
            </a:prstGeom>
          </p:spPr>
        </p:pic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7156" t="39024"/>
          <a:stretch>
            <a:fillRect/>
          </a:stretch>
        </p:blipFill>
        <p:spPr>
          <a:xfrm>
            <a:off x="-12221" y="-9525"/>
            <a:ext cx="1040921" cy="101169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224828" y="347917"/>
            <a:ext cx="2139855" cy="578652"/>
          </a:xfrm>
          <a:prstGeom prst="rect">
            <a:avLst/>
          </a:prstGeom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D39F9779-5B67-08F5-7182-53134D637805}"/>
              </a:ext>
            </a:extLst>
          </p:cNvPr>
          <p:cNvSpPr txBox="1"/>
          <p:nvPr/>
        </p:nvSpPr>
        <p:spPr>
          <a:xfrm>
            <a:off x="-54883" y="1136489"/>
            <a:ext cx="11103883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 err="1">
                <a:solidFill>
                  <a:srgbClr val="E8870A"/>
                </a:solidFill>
                <a:latin typeface="Open Sans Bold"/>
              </a:rPr>
              <a:t>Github</a:t>
            </a:r>
            <a:r>
              <a:rPr lang="en-US" sz="8069" dirty="0">
                <a:solidFill>
                  <a:srgbClr val="E8870A"/>
                </a:solidFill>
                <a:latin typeface="Open Sans Bold"/>
              </a:rPr>
              <a:t> Actions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A2762-0E8F-4321-9107-EFF14773AFA2}"/>
              </a:ext>
            </a:extLst>
          </p:cNvPr>
          <p:cNvSpPr txBox="1"/>
          <p:nvPr/>
        </p:nvSpPr>
        <p:spPr>
          <a:xfrm>
            <a:off x="482298" y="2575134"/>
            <a:ext cx="103381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chemeClr val="bg1"/>
                </a:solidFill>
              </a:rPr>
              <a:t>.</a:t>
            </a:r>
            <a:r>
              <a:rPr lang="en-US" sz="8800" dirty="0" err="1">
                <a:solidFill>
                  <a:schemeClr val="bg1"/>
                </a:solidFill>
              </a:rPr>
              <a:t>github</a:t>
            </a:r>
            <a:r>
              <a:rPr lang="en-US" sz="8800" dirty="0">
                <a:solidFill>
                  <a:schemeClr val="bg1"/>
                </a:solidFill>
              </a:rPr>
              <a:t>/workflows/*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8800" dirty="0" err="1">
                <a:solidFill>
                  <a:schemeClr val="bg1"/>
                </a:solidFill>
              </a:rPr>
              <a:t>Yaml</a:t>
            </a:r>
            <a:r>
              <a:rPr lang="en-US" sz="8800" dirty="0">
                <a:solidFill>
                  <a:schemeClr val="bg1"/>
                </a:solidFill>
              </a:rPr>
              <a:t>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7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6533" b="7072"/>
          <a:stretch>
            <a:fillRect/>
          </a:stretch>
        </p:blipFill>
        <p:spPr>
          <a:xfrm>
            <a:off x="0" y="1743744"/>
            <a:ext cx="687157" cy="24565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73088" r="7308" b="3442"/>
          <a:stretch>
            <a:fillRect/>
          </a:stretch>
        </p:blipFill>
        <p:spPr>
          <a:xfrm rot="5400000">
            <a:off x="14774614" y="6773614"/>
            <a:ext cx="6804932" cy="22184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2811" r="20840" b="3582"/>
          <a:stretch>
            <a:fillRect/>
          </a:stretch>
        </p:blipFill>
        <p:spPr>
          <a:xfrm>
            <a:off x="12298819" y="0"/>
            <a:ext cx="5989181" cy="481239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378" t="71519"/>
          <a:stretch>
            <a:fillRect/>
          </a:stretch>
        </p:blipFill>
        <p:spPr>
          <a:xfrm>
            <a:off x="0" y="-2894"/>
            <a:ext cx="12634606" cy="31399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4996852" y="9151474"/>
            <a:ext cx="2652756" cy="71735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69F6F1A2-2ABF-E0D3-3AD0-32792619EEFA}"/>
              </a:ext>
            </a:extLst>
          </p:cNvPr>
          <p:cNvSpPr txBox="1"/>
          <p:nvPr/>
        </p:nvSpPr>
        <p:spPr>
          <a:xfrm>
            <a:off x="-1" y="510966"/>
            <a:ext cx="12298819" cy="12287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83"/>
              </a:lnSpc>
            </a:pPr>
            <a:r>
              <a:rPr lang="en-US" sz="8069" dirty="0">
                <a:solidFill>
                  <a:srgbClr val="E8870A"/>
                </a:solidFill>
                <a:latin typeface="Open Sans Bold"/>
              </a:rPr>
              <a:t>Our Socials</a:t>
            </a:r>
            <a:endParaRPr lang="en-US" sz="8069" dirty="0">
              <a:solidFill>
                <a:srgbClr val="FFFFFF"/>
              </a:solidFill>
              <a:latin typeface="Open Sans Bold"/>
            </a:endParaRPr>
          </a:p>
        </p:txBody>
      </p:sp>
      <p:pic>
        <p:nvPicPr>
          <p:cNvPr id="14" name="Picture 13">
            <a:hlinkClick r:id="rId10"/>
            <a:extLst>
              <a:ext uri="{FF2B5EF4-FFF2-40B4-BE49-F238E27FC236}">
                <a16:creationId xmlns:a16="http://schemas.microsoft.com/office/drawing/2014/main" id="{D3C5DCCD-0016-F728-E1CC-3CA1E65BBB2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36" y="2628427"/>
            <a:ext cx="2361819" cy="23618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934D0-C98B-C914-35CA-D48910DB7433}"/>
              </a:ext>
            </a:extLst>
          </p:cNvPr>
          <p:cNvSpPr txBox="1"/>
          <p:nvPr/>
        </p:nvSpPr>
        <p:spPr>
          <a:xfrm>
            <a:off x="901678" y="4758779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hlinkClick r:id="rId12"/>
            <a:extLst>
              <a:ext uri="{FF2B5EF4-FFF2-40B4-BE49-F238E27FC236}">
                <a16:creationId xmlns:a16="http://schemas.microsoft.com/office/drawing/2014/main" id="{DA906547-05E0-5C7D-A053-612D0612D6C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860" y="2570348"/>
            <a:ext cx="2361600" cy="2361600"/>
          </a:xfrm>
          <a:prstGeom prst="rect">
            <a:avLst/>
          </a:prstGeom>
        </p:spPr>
      </p:pic>
      <p:pic>
        <p:nvPicPr>
          <p:cNvPr id="19" name="Picture 18">
            <a:hlinkClick r:id="rId14"/>
            <a:extLst>
              <a:ext uri="{FF2B5EF4-FFF2-40B4-BE49-F238E27FC236}">
                <a16:creationId xmlns:a16="http://schemas.microsoft.com/office/drawing/2014/main" id="{60FB4228-95B9-1D50-7657-821F88D9CF7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091" y="2576144"/>
            <a:ext cx="2361600" cy="2361600"/>
          </a:xfrm>
          <a:prstGeom prst="rect">
            <a:avLst/>
          </a:prstGeom>
        </p:spPr>
      </p:pic>
      <p:pic>
        <p:nvPicPr>
          <p:cNvPr id="21" name="Picture 20">
            <a:hlinkClick r:id="rId16"/>
            <a:extLst>
              <a:ext uri="{FF2B5EF4-FFF2-40B4-BE49-F238E27FC236}">
                <a16:creationId xmlns:a16="http://schemas.microsoft.com/office/drawing/2014/main" id="{AE386512-8A1B-0139-5253-29F2845DE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95" y="6296595"/>
            <a:ext cx="2361600" cy="2361600"/>
          </a:xfrm>
          <a:prstGeom prst="rect">
            <a:avLst/>
          </a:prstGeom>
        </p:spPr>
      </p:pic>
      <p:pic>
        <p:nvPicPr>
          <p:cNvPr id="23" name="Picture 22">
            <a:hlinkClick r:id="rId18"/>
            <a:extLst>
              <a:ext uri="{FF2B5EF4-FFF2-40B4-BE49-F238E27FC236}">
                <a16:creationId xmlns:a16="http://schemas.microsoft.com/office/drawing/2014/main" id="{56C8993B-D774-AB2E-D278-C5308353E57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248" y="6296595"/>
            <a:ext cx="2361600" cy="2361600"/>
          </a:xfrm>
          <a:prstGeom prst="rect">
            <a:avLst/>
          </a:prstGeom>
        </p:spPr>
      </p:pic>
      <p:pic>
        <p:nvPicPr>
          <p:cNvPr id="25" name="Picture 24">
            <a:hlinkClick r:id="rId20"/>
            <a:extLst>
              <a:ext uri="{FF2B5EF4-FFF2-40B4-BE49-F238E27FC236}">
                <a16:creationId xmlns:a16="http://schemas.microsoft.com/office/drawing/2014/main" id="{A84B48CD-1BE0-CE45-4E69-3B371096DCA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678" y="6324519"/>
            <a:ext cx="2361600" cy="2361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A60741-8FC9-797C-046C-68BE748A4696}"/>
              </a:ext>
            </a:extLst>
          </p:cNvPr>
          <p:cNvSpPr txBox="1"/>
          <p:nvPr/>
        </p:nvSpPr>
        <p:spPr>
          <a:xfrm>
            <a:off x="658117" y="8607265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itenium.be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3D074E-AF8A-DC7D-8088-C157090C3E51}"/>
              </a:ext>
            </a:extLst>
          </p:cNvPr>
          <p:cNvSpPr txBox="1"/>
          <p:nvPr/>
        </p:nvSpPr>
        <p:spPr>
          <a:xfrm>
            <a:off x="4707731" y="4806190"/>
            <a:ext cx="3412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@itenium_be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F40DE1-85CF-06CA-D801-008611EB0D70}"/>
              </a:ext>
            </a:extLst>
          </p:cNvPr>
          <p:cNvSpPr txBox="1"/>
          <p:nvPr/>
        </p:nvSpPr>
        <p:spPr>
          <a:xfrm>
            <a:off x="9855942" y="4733372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F86EC-3683-BB25-B1AC-BD157BB38BD1}"/>
              </a:ext>
            </a:extLst>
          </p:cNvPr>
          <p:cNvSpPr txBox="1"/>
          <p:nvPr/>
        </p:nvSpPr>
        <p:spPr>
          <a:xfrm>
            <a:off x="5122749" y="8623329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@itenium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EA18F0-A58A-9040-930B-64B2FE7B61D2}"/>
              </a:ext>
            </a:extLst>
          </p:cNvPr>
          <p:cNvSpPr txBox="1"/>
          <p:nvPr/>
        </p:nvSpPr>
        <p:spPr>
          <a:xfrm>
            <a:off x="9443590" y="8590575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itenium.be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hlinkClick r:id="rId22"/>
            <a:extLst>
              <a:ext uri="{FF2B5EF4-FFF2-40B4-BE49-F238E27FC236}">
                <a16:creationId xmlns:a16="http://schemas.microsoft.com/office/drawing/2014/main" id="{953F2280-1170-E937-F515-91CE81B7AB1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803963" y="5295900"/>
            <a:ext cx="2667704" cy="26677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DBD0A8-7D58-DA1E-B774-78BDF1E28BDE}"/>
              </a:ext>
            </a:extLst>
          </p:cNvPr>
          <p:cNvSpPr txBox="1"/>
          <p:nvPr/>
        </p:nvSpPr>
        <p:spPr>
          <a:xfrm>
            <a:off x="13903238" y="8062392"/>
            <a:ext cx="27658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itenium</a:t>
            </a:r>
            <a:r>
              <a:rPr lang="en-US" sz="4400" dirty="0">
                <a:solidFill>
                  <a:schemeClr val="bg1"/>
                </a:solidFill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-be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ADA767-BAA7-52B8-5F71-191323148C2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571686" y="350986"/>
            <a:ext cx="4106714" cy="410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7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26" grpId="0" build="p"/>
      <p:bldP spid="27" grpId="0" build="p"/>
      <p:bldP spid="28" grpId="0" build="p"/>
      <p:bldP spid="29" grpId="0" build="p"/>
      <p:bldP spid="30" grpId="0" build="p"/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9312" b="931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331222" y="6140093"/>
            <a:ext cx="327843" cy="32661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6140174"/>
            <a:ext cx="327228" cy="32722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50658" y="6279438"/>
            <a:ext cx="12986684" cy="48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612558" y="3231438"/>
            <a:ext cx="12986684" cy="48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31511" b="32341"/>
          <a:stretch>
            <a:fillRect/>
          </a:stretch>
        </p:blipFill>
        <p:spPr>
          <a:xfrm>
            <a:off x="17249775" y="9294270"/>
            <a:ext cx="1038225" cy="10256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 rot="-2700000">
            <a:off x="15647446" y="3092174"/>
            <a:ext cx="327228" cy="32722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2700000">
            <a:off x="2277892" y="3092481"/>
            <a:ext cx="327843" cy="326613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2441813" y="3910187"/>
            <a:ext cx="13404374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320"/>
              </a:lnSpc>
            </a:pPr>
            <a:r>
              <a:rPr lang="en-US" sz="11100">
                <a:solidFill>
                  <a:srgbClr val="FFFFFF"/>
                </a:solidFill>
                <a:latin typeface="Open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207</Words>
  <Application>Microsoft Office PowerPoint</Application>
  <PresentationFormat>Custom</PresentationFormat>
  <Paragraphs>50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ui-monospace</vt:lpstr>
      <vt:lpstr>Open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Presentation</dc:title>
  <cp:lastModifiedBy>Wouter Van Schandevijl</cp:lastModifiedBy>
  <cp:revision>33</cp:revision>
  <dcterms:created xsi:type="dcterms:W3CDTF">2006-08-16T00:00:00Z</dcterms:created>
  <dcterms:modified xsi:type="dcterms:W3CDTF">2024-07-31T23:56:56Z</dcterms:modified>
  <dc:identifier>DAE4nIrG1s0</dc:identifier>
</cp:coreProperties>
</file>