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59" r:id="rId5"/>
    <p:sldId id="267" r:id="rId6"/>
    <p:sldId id="265" r:id="rId7"/>
  </p:sldIdLst>
  <p:sldSz cx="18288000" cy="10287000"/>
  <p:notesSz cx="6858000" cy="9144000"/>
  <p:embeddedFontLs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58830" autoAdjust="0"/>
  </p:normalViewPr>
  <p:slideViewPr>
    <p:cSldViewPr>
      <p:cViewPr varScale="1">
        <p:scale>
          <a:sx n="45" d="100"/>
          <a:sy n="45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76492-ED58-4126-9EB3-D309B00F2354}" type="datetimeFigureOut">
              <a:rPr lang="en-PH" smtClean="0"/>
              <a:t>02/08/2024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9EFB-36DF-4BCB-9AA5-D42193F225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38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Itenium.be</a:t>
            </a:r>
          </a:p>
          <a:p>
            <a:r>
              <a:rPr lang="en-US" dirty="0"/>
              <a:t>https://github.com/itenium-be/itenium-be.github.io/settings/pages</a:t>
            </a:r>
          </a:p>
          <a:p>
            <a:r>
              <a:rPr lang="en-US" dirty="0"/>
              <a:t>https://github.com/itenium-be/itenium-be.github.io/blob/master/CNAME</a:t>
            </a:r>
          </a:p>
          <a:p>
            <a:r>
              <a:rPr lang="en-US" dirty="0"/>
              <a:t>https://github.com/itenium-be/Competence-Center/settings/pages</a:t>
            </a:r>
          </a:p>
          <a:p>
            <a:r>
              <a:rPr lang="en-US" dirty="0"/>
              <a:t>https://github.com/itenium-be/Competence-Center/actions/runs/10158166842/job/28089649411</a:t>
            </a:r>
          </a:p>
          <a:p>
            <a:endParaRPr lang="en-US" dirty="0"/>
          </a:p>
          <a:p>
            <a:r>
              <a:rPr lang="en-US" dirty="0"/>
              <a:t>Environments: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-pages environment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Simple HTML example:</a:t>
            </a:r>
          </a:p>
          <a:p>
            <a:r>
              <a:rPr lang="en-US" dirty="0"/>
              <a:t>https://github.com/itenium-be/Github-Actions/settings/pages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actions/checkout: https://github.com/actions/checkout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actions/upload-pages-artifact: https://github.com/actions/upload-pages-artifact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actions/deploy-pages: https://github.com/actions/deploy-pages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14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86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8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3.jpeg"/><Relationship Id="rId10" Type="http://schemas.openxmlformats.org/officeDocument/2006/relationships/image" Target="../media/image3.svg"/><Relationship Id="rId4" Type="http://schemas.openxmlformats.org/officeDocument/2006/relationships/image" Target="../media/image22.sv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0.png"/><Relationship Id="rId18" Type="http://schemas.openxmlformats.org/officeDocument/2006/relationships/hyperlink" Target="https://www.facebook.com/itenium.be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x.com/itenium_be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youtube.com/channel/UCot8h-KwjxhLG-QYQppYjZQ" TargetMode="External"/><Relationship Id="rId20" Type="http://schemas.openxmlformats.org/officeDocument/2006/relationships/hyperlink" Target="https://itenium.b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24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hyperlink" Target="https://www.instagram.com/itenium/" TargetMode="External"/><Relationship Id="rId19" Type="http://schemas.openxmlformats.org/officeDocument/2006/relationships/image" Target="../media/image43.png"/><Relationship Id="rId4" Type="http://schemas.openxmlformats.org/officeDocument/2006/relationships/image" Target="../media/image34.svg"/><Relationship Id="rId9" Type="http://schemas.openxmlformats.org/officeDocument/2006/relationships/image" Target="../media/image12.png"/><Relationship Id="rId14" Type="http://schemas.openxmlformats.org/officeDocument/2006/relationships/hyperlink" Target="https://www.linkedin.com/company/itenium/posts/?feedView=all" TargetMode="External"/><Relationship Id="rId22" Type="http://schemas.openxmlformats.org/officeDocument/2006/relationships/hyperlink" Target="https://github.com/itenium-b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8.png"/><Relationship Id="rId7" Type="http://schemas.openxmlformats.org/officeDocument/2006/relationships/image" Target="../media/image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9.svg"/><Relationship Id="rId4" Type="http://schemas.openxmlformats.org/officeDocument/2006/relationships/image" Target="../media/image49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0C1C4B-9B7E-01A2-E22B-E36C863B5562}"/>
              </a:ext>
            </a:extLst>
          </p:cNvPr>
          <p:cNvSpPr/>
          <p:nvPr/>
        </p:nvSpPr>
        <p:spPr>
          <a:xfrm>
            <a:off x="14753019" y="9501969"/>
            <a:ext cx="3378031" cy="643205"/>
          </a:xfrm>
          <a:prstGeom prst="roundRect">
            <a:avLst/>
          </a:prstGeom>
          <a:solidFill>
            <a:srgbClr val="ABC4FF"/>
          </a:solidFill>
          <a:ln>
            <a:solidFill>
              <a:srgbClr val="EDF2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TechEvent</a:t>
            </a:r>
            <a:endParaRPr lang="en-BE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30276" y="9362315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49F8C-64A1-3A84-8A0A-3102C3BD3519}"/>
              </a:ext>
            </a:extLst>
          </p:cNvPr>
          <p:cNvSpPr/>
          <p:nvPr/>
        </p:nvSpPr>
        <p:spPr>
          <a:xfrm>
            <a:off x="330276" y="8553675"/>
            <a:ext cx="2233738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Demos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Pages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667332" y="2473003"/>
            <a:ext cx="91279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Free hosting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Free custom domain (you own)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CNAME file &amp;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Publish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Main branch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</a:rPr>
              <a:t>gh</a:t>
            </a:r>
            <a:r>
              <a:rPr lang="en-US" sz="4400" dirty="0">
                <a:solidFill>
                  <a:schemeClr val="bg1"/>
                </a:solidFill>
              </a:rPr>
              <a:t>-pages or other branch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Subfolder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HTML or Jekyll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Or build with </a:t>
            </a:r>
            <a:r>
              <a:rPr lang="en-US" sz="4400" dirty="0" err="1">
                <a:solidFill>
                  <a:schemeClr val="bg1"/>
                </a:solidFill>
              </a:rPr>
              <a:t>Github</a:t>
            </a:r>
            <a:r>
              <a:rPr lang="en-US" sz="4400" dirty="0">
                <a:solidFill>
                  <a:schemeClr val="bg1"/>
                </a:solidFill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28202" y="435062"/>
            <a:ext cx="6510947" cy="4463875"/>
            <a:chOff x="0" y="0"/>
            <a:chExt cx="8681263" cy="595183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410" r="1410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1128202" y="5143500"/>
            <a:ext cx="6510947" cy="4463875"/>
            <a:chOff x="0" y="0"/>
            <a:chExt cx="8681263" cy="5951833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rcRect l="1319" r="1319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-54883" y="1136489"/>
            <a:ext cx="11103883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Actions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A2762-0E8F-4321-9107-EFF14773AFA2}"/>
              </a:ext>
            </a:extLst>
          </p:cNvPr>
          <p:cNvSpPr txBox="1"/>
          <p:nvPr/>
        </p:nvSpPr>
        <p:spPr>
          <a:xfrm>
            <a:off x="482298" y="2575134"/>
            <a:ext cx="103381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.</a:t>
            </a:r>
            <a:r>
              <a:rPr lang="en-US" sz="8800" dirty="0" err="1">
                <a:solidFill>
                  <a:schemeClr val="bg1"/>
                </a:solidFill>
              </a:rPr>
              <a:t>github</a:t>
            </a:r>
            <a:r>
              <a:rPr lang="en-US" sz="8800" dirty="0">
                <a:solidFill>
                  <a:schemeClr val="bg1"/>
                </a:solidFill>
              </a:rPr>
              <a:t>/workflows/*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 err="1">
                <a:solidFill>
                  <a:schemeClr val="bg1"/>
                </a:solidFill>
              </a:rPr>
              <a:t>Yaml</a:t>
            </a:r>
            <a:r>
              <a:rPr lang="en-US" sz="8800" dirty="0">
                <a:solidFill>
                  <a:schemeClr val="bg1"/>
                </a:solidFill>
              </a:rPr>
              <a:t>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Our Socials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D3C5DCCD-0016-F728-E1CC-3CA1E65BBB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6" y="2628427"/>
            <a:ext cx="2361819" cy="2361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934D0-C98B-C914-35CA-D48910DB7433}"/>
              </a:ext>
            </a:extLst>
          </p:cNvPr>
          <p:cNvSpPr txBox="1"/>
          <p:nvPr/>
        </p:nvSpPr>
        <p:spPr>
          <a:xfrm>
            <a:off x="901678" y="475877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12"/>
            <a:extLst>
              <a:ext uri="{FF2B5EF4-FFF2-40B4-BE49-F238E27FC236}">
                <a16:creationId xmlns:a16="http://schemas.microsoft.com/office/drawing/2014/main" id="{DA906547-05E0-5C7D-A053-612D0612D6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60" y="2570348"/>
            <a:ext cx="2361600" cy="2361600"/>
          </a:xfrm>
          <a:prstGeom prst="rect">
            <a:avLst/>
          </a:prstGeom>
        </p:spPr>
      </p:pic>
      <p:pic>
        <p:nvPicPr>
          <p:cNvPr id="19" name="Picture 18">
            <a:hlinkClick r:id="rId14"/>
            <a:extLst>
              <a:ext uri="{FF2B5EF4-FFF2-40B4-BE49-F238E27FC236}">
                <a16:creationId xmlns:a16="http://schemas.microsoft.com/office/drawing/2014/main" id="{60FB4228-95B9-1D50-7657-821F88D9CF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091" y="2576144"/>
            <a:ext cx="2361600" cy="2361600"/>
          </a:xfrm>
          <a:prstGeom prst="rect">
            <a:avLst/>
          </a:prstGeom>
        </p:spPr>
      </p:pic>
      <p:pic>
        <p:nvPicPr>
          <p:cNvPr id="21" name="Picture 20">
            <a:hlinkClick r:id="rId16"/>
            <a:extLst>
              <a:ext uri="{FF2B5EF4-FFF2-40B4-BE49-F238E27FC236}">
                <a16:creationId xmlns:a16="http://schemas.microsoft.com/office/drawing/2014/main" id="{AE386512-8A1B-0139-5253-29F2845DE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95" y="6296595"/>
            <a:ext cx="2361600" cy="2361600"/>
          </a:xfrm>
          <a:prstGeom prst="rect">
            <a:avLst/>
          </a:prstGeom>
        </p:spPr>
      </p:pic>
      <p:pic>
        <p:nvPicPr>
          <p:cNvPr id="23" name="Picture 22">
            <a:hlinkClick r:id="rId18"/>
            <a:extLst>
              <a:ext uri="{FF2B5EF4-FFF2-40B4-BE49-F238E27FC236}">
                <a16:creationId xmlns:a16="http://schemas.microsoft.com/office/drawing/2014/main" id="{56C8993B-D774-AB2E-D278-C5308353E5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48" y="6296595"/>
            <a:ext cx="2361600" cy="2361600"/>
          </a:xfrm>
          <a:prstGeom prst="rect">
            <a:avLst/>
          </a:prstGeom>
        </p:spPr>
      </p:pic>
      <p:pic>
        <p:nvPicPr>
          <p:cNvPr id="25" name="Picture 24">
            <a:hlinkClick r:id="rId20"/>
            <a:extLst>
              <a:ext uri="{FF2B5EF4-FFF2-40B4-BE49-F238E27FC236}">
                <a16:creationId xmlns:a16="http://schemas.microsoft.com/office/drawing/2014/main" id="{A84B48CD-1BE0-CE45-4E69-3B371096DC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8" y="6324519"/>
            <a:ext cx="2361600" cy="236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A60741-8FC9-797C-046C-68BE748A4696}"/>
              </a:ext>
            </a:extLst>
          </p:cNvPr>
          <p:cNvSpPr txBox="1"/>
          <p:nvPr/>
        </p:nvSpPr>
        <p:spPr>
          <a:xfrm>
            <a:off x="658117" y="860726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D074E-AF8A-DC7D-8088-C157090C3E51}"/>
              </a:ext>
            </a:extLst>
          </p:cNvPr>
          <p:cNvSpPr txBox="1"/>
          <p:nvPr/>
        </p:nvSpPr>
        <p:spPr>
          <a:xfrm>
            <a:off x="4707731" y="4806190"/>
            <a:ext cx="341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@itenium_be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40DE1-85CF-06CA-D801-008611EB0D70}"/>
              </a:ext>
            </a:extLst>
          </p:cNvPr>
          <p:cNvSpPr txBox="1"/>
          <p:nvPr/>
        </p:nvSpPr>
        <p:spPr>
          <a:xfrm>
            <a:off x="9855942" y="473337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F86EC-3683-BB25-B1AC-BD157BB38BD1}"/>
              </a:ext>
            </a:extLst>
          </p:cNvPr>
          <p:cNvSpPr txBox="1"/>
          <p:nvPr/>
        </p:nvSpPr>
        <p:spPr>
          <a:xfrm>
            <a:off x="5122749" y="862332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18F0-A58A-9040-930B-64B2FE7B61D2}"/>
              </a:ext>
            </a:extLst>
          </p:cNvPr>
          <p:cNvSpPr txBox="1"/>
          <p:nvPr/>
        </p:nvSpPr>
        <p:spPr>
          <a:xfrm>
            <a:off x="9443590" y="859057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22"/>
            <a:extLst>
              <a:ext uri="{FF2B5EF4-FFF2-40B4-BE49-F238E27FC236}">
                <a16:creationId xmlns:a16="http://schemas.microsoft.com/office/drawing/2014/main" id="{953F2280-1170-E937-F515-91CE81B7AB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803963" y="5295900"/>
            <a:ext cx="2667704" cy="2667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BD0A8-7D58-DA1E-B774-78BDF1E28BDE}"/>
              </a:ext>
            </a:extLst>
          </p:cNvPr>
          <p:cNvSpPr txBox="1"/>
          <p:nvPr/>
        </p:nvSpPr>
        <p:spPr>
          <a:xfrm>
            <a:off x="13903238" y="806239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r>
              <a:rPr lang="en-US" sz="4400" dirty="0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ADA767-BAA7-52B8-5F71-191323148C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71686" y="350986"/>
            <a:ext cx="4106714" cy="41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207</Words>
  <Application>Microsoft Office PowerPoint</Application>
  <PresentationFormat>Custom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Open Sans Bold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34</cp:revision>
  <dcterms:created xsi:type="dcterms:W3CDTF">2006-08-16T00:00:00Z</dcterms:created>
  <dcterms:modified xsi:type="dcterms:W3CDTF">2024-08-02T09:00:27Z</dcterms:modified>
  <dc:identifier>DAE4nIrG1s0</dc:identifier>
</cp:coreProperties>
</file>