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6" r:id="rId5"/>
    <p:sldId id="265" r:id="rId6"/>
    <p:sldId id="268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Open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3369" autoAdjust="0"/>
  </p:normalViewPr>
  <p:slideViewPr>
    <p:cSldViewPr>
      <p:cViewPr varScale="1">
        <p:scale>
          <a:sx n="49" d="100"/>
          <a:sy n="49" d="100"/>
        </p:scale>
        <p:origin x="14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A74DE-17C9-4B07-843E-A8AC0EA76CFD}" type="datetimeFigureOut">
              <a:rPr lang="en-BE" smtClean="0"/>
              <a:t>18/10/2023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75A6-8205-442D-A232-6E664395937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497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V8: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Stack Management &gt; Data Views (Previously: Index Patterns)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F75A6-8205-442D-A232-6E6643959372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256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400" dirty="0" err="1">
                <a:solidFill>
                  <a:schemeClr val="bg1"/>
                </a:solidFill>
              </a:rPr>
              <a:t>ElasticSearch</a:t>
            </a:r>
            <a:r>
              <a:rPr lang="en-US" sz="4400" dirty="0">
                <a:solidFill>
                  <a:schemeClr val="bg1"/>
                </a:solidFill>
              </a:rPr>
              <a:t>: JSON-based search &amp; analytics engine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</a:rPr>
              <a:t>Logstash: Data processing pipeline (move &amp; transform)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</a:rPr>
              <a:t>Kibana: The 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solidFill>
                  <a:schemeClr val="bg1"/>
                </a:solidFill>
              </a:rPr>
              <a:t>Beats: Data shippers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F75A6-8205-442D-A232-6E6643959372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22.svg"/><Relationship Id="rId9" Type="http://schemas.openxmlformats.org/officeDocument/2006/relationships/image" Target="../media/image3.sv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9.svg"/><Relationship Id="rId4" Type="http://schemas.openxmlformats.org/officeDocument/2006/relationships/image" Target="../media/image36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9.svg"/><Relationship Id="rId4" Type="http://schemas.openxmlformats.org/officeDocument/2006/relationships/image" Target="../media/image36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1828800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Kibana v8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3CED18-EDE8-A489-51ED-C7DFFCEE43F2}"/>
              </a:ext>
            </a:extLst>
          </p:cNvPr>
          <p:cNvSpPr/>
          <p:nvPr/>
        </p:nvSpPr>
        <p:spPr>
          <a:xfrm>
            <a:off x="14630400" y="9529495"/>
            <a:ext cx="3378031" cy="6432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QA Event</a:t>
            </a:r>
            <a:endParaRPr lang="en-BE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49F8C-64A1-3A84-8A0A-3102C3BD3519}"/>
              </a:ext>
            </a:extLst>
          </p:cNvPr>
          <p:cNvSpPr/>
          <p:nvPr/>
        </p:nvSpPr>
        <p:spPr>
          <a:xfrm>
            <a:off x="350201" y="9362315"/>
            <a:ext cx="2233738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Demos</a:t>
            </a:r>
            <a:endParaRPr lang="en-BE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Kibana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433990" y="3022945"/>
            <a:ext cx="133582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Discover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Kibana Query Language (KQL)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Alerts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Dashboards</a:t>
            </a:r>
          </a:p>
          <a:p>
            <a:pPr lvl="1"/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152400" y="938831"/>
            <a:ext cx="1798320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Elastic Stack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7098153" y="6275798"/>
            <a:ext cx="4475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ElasticSearch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4C8A6-E3BF-BB16-68E8-190493CF9EAE}"/>
              </a:ext>
            </a:extLst>
          </p:cNvPr>
          <p:cNvSpPr txBox="1"/>
          <p:nvPr/>
        </p:nvSpPr>
        <p:spPr>
          <a:xfrm>
            <a:off x="12307487" y="1181100"/>
            <a:ext cx="2856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(ELK Stack)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B7072A-3F41-9BBF-5F67-796C55DD00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151" y="2198317"/>
            <a:ext cx="1229580" cy="14691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A68C61-E789-CE03-A9F6-E32E989C75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5380" y="3984102"/>
            <a:ext cx="1941067" cy="1673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F9FC27-E5F6-A218-8A45-99CD012783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6284" y="3375261"/>
            <a:ext cx="3819241" cy="3124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64B955-A5C9-B66C-B36E-774A84101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95325" y="3501705"/>
            <a:ext cx="2614746" cy="2587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42E047-216E-CEE6-D453-D61493ED233E}"/>
              </a:ext>
            </a:extLst>
          </p:cNvPr>
          <p:cNvSpPr txBox="1"/>
          <p:nvPr/>
        </p:nvSpPr>
        <p:spPr>
          <a:xfrm>
            <a:off x="13182749" y="6304542"/>
            <a:ext cx="4475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Kibana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542A11-0072-8A46-2539-4865D146BB25}"/>
              </a:ext>
            </a:extLst>
          </p:cNvPr>
          <p:cNvSpPr txBox="1"/>
          <p:nvPr/>
        </p:nvSpPr>
        <p:spPr>
          <a:xfrm>
            <a:off x="124243" y="3750011"/>
            <a:ext cx="2441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Beats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FB4CA-4F21-FE58-7218-F8404F9E67C7}"/>
              </a:ext>
            </a:extLst>
          </p:cNvPr>
          <p:cNvSpPr txBox="1"/>
          <p:nvPr/>
        </p:nvSpPr>
        <p:spPr>
          <a:xfrm>
            <a:off x="3536653" y="5788523"/>
            <a:ext cx="2860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LogStash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1AFCE8-5B54-5E8B-ACE6-D25FBFEF00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7036" y="4638966"/>
            <a:ext cx="876422" cy="7335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DE77F72-D5A8-C2D8-257D-5FC069734F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84116">
            <a:off x="2640501" y="3431961"/>
            <a:ext cx="876422" cy="7335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886E031-6C19-E4F4-B074-CC5BE493C0C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6183" y="5152181"/>
            <a:ext cx="1356907" cy="14142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BA0CFC-B316-AD7E-01DD-419A794D1D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77" y="8018325"/>
            <a:ext cx="1980720" cy="104825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B24AE07-E5FA-331A-795F-B4753895C3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9033794">
            <a:off x="2640501" y="7174037"/>
            <a:ext cx="876422" cy="7335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E480CD5-875B-C6C2-3369-349B3EFEA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72411" y="5431006"/>
            <a:ext cx="876422" cy="7335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D91A23E-2A49-AC25-2DCA-D4D6B611B0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2365362" y="4570914"/>
            <a:ext cx="87642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70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 dirty="0">
                <a:solidFill>
                  <a:srgbClr val="FFFFFF"/>
                </a:solidFill>
                <a:latin typeface="Open Sans Bold"/>
              </a:rPr>
              <a:t>DEMO TIME!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01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75</Words>
  <Application>Microsoft Office PowerPoint</Application>
  <PresentationFormat>Custom</PresentationFormat>
  <Paragraphs>28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 Bold</vt:lpstr>
      <vt:lpstr>Calibri</vt:lpstr>
      <vt:lpstr>Fira Code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24</cp:revision>
  <dcterms:created xsi:type="dcterms:W3CDTF">2006-08-16T00:00:00Z</dcterms:created>
  <dcterms:modified xsi:type="dcterms:W3CDTF">2023-10-19T17:16:58Z</dcterms:modified>
  <dc:identifier>DAE4nIrG1s0</dc:identifier>
</cp:coreProperties>
</file>