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7"/>
  </p:sldMasterIdLst>
  <p:notesMasterIdLst>
    <p:notesMasterId r:id="rId33"/>
  </p:notesMasterIdLst>
  <p:sldIdLst>
    <p:sldId id="257" r:id="rId18"/>
    <p:sldId id="264" r:id="rId19"/>
    <p:sldId id="299" r:id="rId20"/>
    <p:sldId id="309" r:id="rId21"/>
    <p:sldId id="302" r:id="rId22"/>
    <p:sldId id="301" r:id="rId23"/>
    <p:sldId id="276" r:id="rId24"/>
    <p:sldId id="304" r:id="rId25"/>
    <p:sldId id="305" r:id="rId26"/>
    <p:sldId id="306" r:id="rId27"/>
    <p:sldId id="307" r:id="rId28"/>
    <p:sldId id="303" r:id="rId29"/>
    <p:sldId id="300" r:id="rId30"/>
    <p:sldId id="308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9"/>
            <p14:sldId id="309"/>
            <p14:sldId id="302"/>
            <p14:sldId id="301"/>
            <p14:sldId id="276"/>
            <p14:sldId id="304"/>
            <p14:sldId id="305"/>
            <p14:sldId id="306"/>
            <p14:sldId id="307"/>
            <p14:sldId id="303"/>
            <p14:sldId id="300"/>
            <p14:sldId id="30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5508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15/06/2022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BE" dirty="0" err="1"/>
              <a:t>Those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have </a:t>
            </a:r>
            <a:r>
              <a:rPr lang="fr-BE" dirty="0" err="1"/>
              <a:t>looked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up </a:t>
            </a:r>
            <a:r>
              <a:rPr lang="fr-BE" dirty="0" err="1"/>
              <a:t>already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term</a:t>
            </a:r>
            <a:r>
              <a:rPr lang="fr-BE" dirty="0"/>
              <a:t> </a:t>
            </a:r>
            <a:r>
              <a:rPr lang="fr-BE" dirty="0" err="1"/>
              <a:t>Microkernel</a:t>
            </a:r>
            <a:r>
              <a:rPr lang="fr-BE" dirty="0"/>
              <a:t> </a:t>
            </a:r>
            <a:r>
              <a:rPr lang="fr-BE" dirty="0" err="1"/>
              <a:t>was</a:t>
            </a:r>
            <a:r>
              <a:rPr lang="fr-BE" dirty="0"/>
              <a:t> </a:t>
            </a:r>
            <a:r>
              <a:rPr lang="fr-BE" dirty="0" err="1"/>
              <a:t>originally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for an OS </a:t>
            </a:r>
            <a:r>
              <a:rPr lang="fr-BE" dirty="0" err="1"/>
              <a:t>with</a:t>
            </a:r>
            <a:r>
              <a:rPr lang="fr-BE" dirty="0"/>
              <a:t> a </a:t>
            </a:r>
            <a:r>
              <a:rPr lang="fr-BE" dirty="0" err="1"/>
              <a:t>small</a:t>
            </a:r>
            <a:r>
              <a:rPr lang="fr-BE" dirty="0"/>
              <a:t> </a:t>
            </a:r>
            <a:r>
              <a:rPr lang="fr-BE" dirty="0" err="1"/>
              <a:t>core</a:t>
            </a:r>
            <a:r>
              <a:rPr lang="fr-BE" dirty="0"/>
              <a:t> in kernel mode (</a:t>
            </a:r>
            <a:r>
              <a:rPr lang="fr-BE" dirty="0" err="1"/>
              <a:t>elevated</a:t>
            </a:r>
            <a:r>
              <a:rPr lang="fr-BE" dirty="0"/>
              <a:t> </a:t>
            </a:r>
            <a:r>
              <a:rPr lang="fr-BE" dirty="0" err="1"/>
              <a:t>privileges</a:t>
            </a:r>
            <a:r>
              <a:rPr lang="fr-BE" dirty="0"/>
              <a:t>) </a:t>
            </a:r>
            <a:r>
              <a:rPr lang="fr-BE" dirty="0" err="1"/>
              <a:t>while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of the OS runs in user-mode.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7195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466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737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435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62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Monolithic</a:t>
            </a:r>
            <a:r>
              <a:rPr lang="fr-BE" b="0" dirty="0"/>
              <a:t>: MS-DOS, Unix, Linux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Microkernel</a:t>
            </a:r>
            <a:r>
              <a:rPr lang="fr-BE" b="0" dirty="0"/>
              <a:t>: </a:t>
            </a:r>
            <a:r>
              <a:rPr lang="fr-BE" b="0" dirty="0" err="1"/>
              <a:t>Minix</a:t>
            </a: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Hybrid</a:t>
            </a:r>
            <a:r>
              <a:rPr lang="fr-BE" b="0" dirty="0"/>
              <a:t> kernel: </a:t>
            </a:r>
            <a:r>
              <a:rPr lang="fr-BE" b="0" dirty="0" err="1"/>
              <a:t>MacOSX</a:t>
            </a:r>
            <a:r>
              <a:rPr lang="fr-BE" b="0" dirty="0"/>
              <a:t>, Windows 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VFS: </a:t>
            </a:r>
            <a:r>
              <a:rPr lang="fr-BE" b="0" dirty="0" err="1"/>
              <a:t>VirtualFileSystem</a:t>
            </a: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IPC: Inter-Process Communication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Monolithic</a:t>
            </a:r>
            <a:r>
              <a:rPr lang="fr-BE" b="0" dirty="0"/>
              <a:t>: </a:t>
            </a:r>
            <a:r>
              <a:rPr lang="fr-BE" b="0" dirty="0" err="1"/>
              <a:t>Slightly</a:t>
            </a:r>
            <a:r>
              <a:rPr lang="fr-BE" b="0" dirty="0"/>
              <a:t> </a:t>
            </a:r>
            <a:r>
              <a:rPr lang="fr-BE" b="0" dirty="0" err="1"/>
              <a:t>better</a:t>
            </a:r>
            <a:r>
              <a:rPr lang="fr-BE" b="0" dirty="0"/>
              <a:t> performance. A crash in a driver </a:t>
            </a:r>
            <a:r>
              <a:rPr lang="fr-BE" b="0" dirty="0" err="1"/>
              <a:t>could</a:t>
            </a:r>
            <a:r>
              <a:rPr lang="fr-BE" b="0" dirty="0"/>
              <a:t> crash the </a:t>
            </a:r>
            <a:r>
              <a:rPr lang="fr-BE" b="0" dirty="0" err="1"/>
              <a:t>entire</a:t>
            </a:r>
            <a:r>
              <a:rPr lang="fr-BE" b="0" dirty="0"/>
              <a:t> system (BSOD)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Micro: </a:t>
            </a:r>
            <a:r>
              <a:rPr lang="fr-BE" b="0" dirty="0" err="1"/>
              <a:t>Better</a:t>
            </a:r>
            <a:r>
              <a:rPr lang="fr-BE" b="0" dirty="0"/>
              <a:t> </a:t>
            </a:r>
            <a:r>
              <a:rPr lang="fr-BE" b="0" dirty="0" err="1"/>
              <a:t>security</a:t>
            </a:r>
            <a:r>
              <a:rPr lang="fr-BE" b="0" dirty="0"/>
              <a:t> (</a:t>
            </a:r>
            <a:r>
              <a:rPr lang="fr-BE" b="0" dirty="0" err="1"/>
              <a:t>only</a:t>
            </a:r>
            <a:r>
              <a:rPr lang="fr-BE" b="0" dirty="0"/>
              <a:t> </a:t>
            </a:r>
            <a:r>
              <a:rPr lang="fr-BE" b="0" dirty="0" err="1"/>
              <a:t>very</a:t>
            </a:r>
            <a:r>
              <a:rPr lang="fr-BE" b="0" dirty="0"/>
              <a:t> </a:t>
            </a:r>
            <a:r>
              <a:rPr lang="fr-BE" b="0" dirty="0" err="1"/>
              <a:t>little</a:t>
            </a:r>
            <a:r>
              <a:rPr lang="fr-BE" b="0" dirty="0"/>
              <a:t> code </a:t>
            </a:r>
            <a:r>
              <a:rPr lang="fr-BE" b="0" dirty="0" err="1"/>
              <a:t>is</a:t>
            </a:r>
            <a:r>
              <a:rPr lang="fr-BE" b="0" dirty="0"/>
              <a:t> </a:t>
            </a:r>
            <a:r>
              <a:rPr lang="fr-BE" b="0" dirty="0" err="1"/>
              <a:t>executed</a:t>
            </a:r>
            <a:r>
              <a:rPr lang="fr-BE" b="0" dirty="0"/>
              <a:t> in </a:t>
            </a:r>
            <a:r>
              <a:rPr lang="fr-BE" b="0" dirty="0" err="1"/>
              <a:t>privileged</a:t>
            </a:r>
            <a:r>
              <a:rPr lang="fr-BE" b="0" dirty="0"/>
              <a:t> mode of the hardware) + more crash </a:t>
            </a:r>
            <a:r>
              <a:rPr lang="fr-BE" b="0" dirty="0" err="1"/>
              <a:t>resistant</a:t>
            </a:r>
            <a:r>
              <a:rPr lang="fr-BE" b="0" dirty="0"/>
              <a:t>: if one server crashes, the </a:t>
            </a:r>
            <a:r>
              <a:rPr lang="fr-BE" b="0" dirty="0" err="1"/>
              <a:t>others</a:t>
            </a:r>
            <a:r>
              <a:rPr lang="fr-BE" b="0" dirty="0"/>
              <a:t> are not </a:t>
            </a:r>
            <a:r>
              <a:rPr lang="fr-BE" b="0" dirty="0" err="1"/>
              <a:t>impacted</a:t>
            </a: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In </a:t>
            </a:r>
            <a:r>
              <a:rPr lang="fr-BE" b="0" dirty="0" err="1"/>
              <a:t>Microkernel</a:t>
            </a:r>
            <a:r>
              <a:rPr lang="fr-BE" b="0" dirty="0"/>
              <a:t> communication </a:t>
            </a:r>
            <a:r>
              <a:rPr lang="fr-BE" b="0" dirty="0" err="1"/>
              <a:t>between</a:t>
            </a:r>
            <a:r>
              <a:rPr lang="fr-BE" b="0" dirty="0"/>
              <a:t> user-mode &amp; kernel-mode </a:t>
            </a:r>
            <a:r>
              <a:rPr lang="fr-BE" b="0" dirty="0" err="1"/>
              <a:t>is</a:t>
            </a:r>
            <a:r>
              <a:rPr lang="fr-BE" b="0" dirty="0"/>
              <a:t> </a:t>
            </a:r>
            <a:r>
              <a:rPr lang="fr-BE" b="0" dirty="0" err="1"/>
              <a:t>expensive</a:t>
            </a:r>
            <a:endParaRPr lang="fr-BE" b="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BE" b="0" dirty="0">
                <a:sym typeface="Wingdings" panose="05000000000000000000" pitchFamily="2" charset="2"/>
              </a:rPr>
              <a:t>This </a:t>
            </a:r>
            <a:r>
              <a:rPr lang="fr-BE" b="0" dirty="0" err="1">
                <a:sym typeface="Wingdings" panose="05000000000000000000" pitchFamily="2" charset="2"/>
              </a:rPr>
              <a:t>is</a:t>
            </a:r>
            <a:r>
              <a:rPr lang="fr-BE" b="0" dirty="0">
                <a:sym typeface="Wingdings" panose="05000000000000000000" pitchFamily="2" charset="2"/>
              </a:rPr>
              <a:t> a </a:t>
            </a:r>
            <a:r>
              <a:rPr lang="fr-BE" b="0" dirty="0" err="1">
                <a:sym typeface="Wingdings" panose="05000000000000000000" pitchFamily="2" charset="2"/>
              </a:rPr>
              <a:t>problem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only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present</a:t>
            </a:r>
            <a:r>
              <a:rPr lang="fr-BE" b="0" dirty="0">
                <a:sym typeface="Wingdings" panose="05000000000000000000" pitchFamily="2" charset="2"/>
              </a:rPr>
              <a:t> in a </a:t>
            </a:r>
            <a:r>
              <a:rPr lang="fr-BE" b="0" dirty="0" err="1">
                <a:sym typeface="Wingdings" panose="05000000000000000000" pitchFamily="2" charset="2"/>
              </a:rPr>
              <a:t>Microkernel</a:t>
            </a:r>
            <a:r>
              <a:rPr lang="fr-BE" b="0" dirty="0">
                <a:sym typeface="Wingdings" panose="05000000000000000000" pitchFamily="2" charset="2"/>
              </a:rPr>
              <a:t> OS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BE" b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b="0" dirty="0">
                <a:sym typeface="Wingdings" panose="05000000000000000000" pitchFamily="2" charset="2"/>
              </a:rPr>
              <a:t>Of all </a:t>
            </a:r>
            <a:r>
              <a:rPr lang="fr-BE" b="0" dirty="0" err="1">
                <a:sym typeface="Wingdings" panose="05000000000000000000" pitchFamily="2" charset="2"/>
              </a:rPr>
              <a:t>published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critical</a:t>
            </a:r>
            <a:r>
              <a:rPr lang="fr-BE" b="0" dirty="0">
                <a:sym typeface="Wingdings" panose="05000000000000000000" pitchFamily="2" charset="2"/>
              </a:rPr>
              <a:t> Linux </a:t>
            </a:r>
            <a:r>
              <a:rPr lang="fr-BE" b="0" dirty="0" err="1">
                <a:sym typeface="Wingdings" panose="05000000000000000000" pitchFamily="2" charset="2"/>
              </a:rPr>
              <a:t>CVEs</a:t>
            </a:r>
            <a:r>
              <a:rPr lang="fr-BE" b="0" dirty="0">
                <a:sym typeface="Wingdings" panose="05000000000000000000" pitchFamily="2" charset="2"/>
              </a:rPr>
              <a:t> (Common </a:t>
            </a:r>
            <a:r>
              <a:rPr lang="fr-BE" b="0" dirty="0" err="1">
                <a:sym typeface="Wingdings" panose="05000000000000000000" pitchFamily="2" charset="2"/>
              </a:rPr>
              <a:t>Vulnerabilities</a:t>
            </a:r>
            <a:r>
              <a:rPr lang="fr-BE" b="0" dirty="0">
                <a:sym typeface="Wingdings" panose="05000000000000000000" pitchFamily="2" charset="2"/>
              </a:rPr>
              <a:t> &amp; </a:t>
            </a:r>
            <a:r>
              <a:rPr lang="fr-BE" b="0" dirty="0" err="1">
                <a:sym typeface="Wingdings" panose="05000000000000000000" pitchFamily="2" charset="2"/>
              </a:rPr>
              <a:t>Exposures</a:t>
            </a:r>
            <a:r>
              <a:rPr lang="fr-BE" b="0" dirty="0">
                <a:sym typeface="Wingdings" panose="05000000000000000000" pitchFamily="2" charset="2"/>
              </a:rPr>
              <a:t>)  40% </a:t>
            </a:r>
            <a:r>
              <a:rPr lang="fr-BE" b="0" dirty="0" err="1">
                <a:sym typeface="Wingdings" panose="05000000000000000000" pitchFamily="2" charset="2"/>
              </a:rPr>
              <a:t>would</a:t>
            </a:r>
            <a:r>
              <a:rPr lang="fr-BE" b="0" dirty="0">
                <a:sym typeface="Wingdings" panose="05000000000000000000" pitchFamily="2" charset="2"/>
              </a:rPr>
              <a:t> not have </a:t>
            </a:r>
            <a:r>
              <a:rPr lang="fr-BE" b="0" dirty="0" err="1">
                <a:sym typeface="Wingdings" panose="05000000000000000000" pitchFamily="2" charset="2"/>
              </a:rPr>
              <a:t>happened</a:t>
            </a:r>
            <a:r>
              <a:rPr lang="fr-BE" b="0" dirty="0">
                <a:sym typeface="Wingdings" panose="05000000000000000000" pitchFamily="2" charset="2"/>
              </a:rPr>
              <a:t>; </a:t>
            </a:r>
            <a:r>
              <a:rPr lang="fr-BE" b="0" dirty="0" err="1">
                <a:sym typeface="Wingdings" panose="05000000000000000000" pitchFamily="2" charset="2"/>
              </a:rPr>
              <a:t>only</a:t>
            </a:r>
            <a:r>
              <a:rPr lang="fr-BE" b="0" dirty="0">
                <a:sym typeface="Wingdings" panose="05000000000000000000" pitchFamily="2" charset="2"/>
              </a:rPr>
              <a:t> 4% </a:t>
            </a:r>
            <a:r>
              <a:rPr lang="fr-BE" b="0" dirty="0" err="1">
                <a:sym typeface="Wingdings" panose="05000000000000000000" pitchFamily="2" charset="2"/>
              </a:rPr>
              <a:t>would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remain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unmitigated</a:t>
            </a:r>
            <a:endParaRPr lang="fr-BE" b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713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Microkernel</a:t>
            </a:r>
            <a:r>
              <a:rPr lang="fr-BE" b="0" dirty="0"/>
              <a:t> </a:t>
            </a: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an </a:t>
            </a:r>
            <a:r>
              <a:rPr lang="fr-BE" b="0" dirty="0" err="1"/>
              <a:t>entire</a:t>
            </a:r>
            <a:r>
              <a:rPr lang="fr-BE" b="0" dirty="0"/>
              <a:t> system but </a:t>
            </a:r>
            <a:r>
              <a:rPr lang="fr-BE" b="0" dirty="0" err="1"/>
              <a:t>very</a:t>
            </a:r>
            <a:r>
              <a:rPr lang="fr-BE" b="0" dirty="0"/>
              <a:t> </a:t>
            </a:r>
            <a:r>
              <a:rPr lang="fr-BE" b="0" dirty="0" err="1"/>
              <a:t>often</a:t>
            </a:r>
            <a:r>
              <a:rPr lang="fr-BE" b="0" dirty="0"/>
              <a:t> </a:t>
            </a:r>
            <a:r>
              <a:rPr lang="fr-BE" b="0" dirty="0" err="1"/>
              <a:t>it</a:t>
            </a:r>
            <a:r>
              <a:rPr lang="fr-BE" b="0" dirty="0"/>
              <a:t> </a:t>
            </a:r>
            <a:r>
              <a:rPr lang="fr-BE" b="0" dirty="0" err="1"/>
              <a:t>is</a:t>
            </a:r>
            <a:r>
              <a:rPr lang="fr-BE" b="0" dirty="0"/>
              <a:t> a (</a:t>
            </a:r>
            <a:r>
              <a:rPr lang="fr-BE" b="0" dirty="0" err="1"/>
              <a:t>small</a:t>
            </a:r>
            <a:r>
              <a:rPr lang="fr-BE" b="0" dirty="0"/>
              <a:t>) part </a:t>
            </a:r>
            <a:r>
              <a:rPr lang="fr-BE" b="0" dirty="0" err="1"/>
              <a:t>inside</a:t>
            </a:r>
            <a:r>
              <a:rPr lang="fr-BE" b="0" dirty="0"/>
              <a:t> a </a:t>
            </a:r>
            <a:r>
              <a:rPr lang="fr-BE" b="0" dirty="0" err="1"/>
              <a:t>different</a:t>
            </a:r>
            <a:r>
              <a:rPr lang="fr-BE" b="0" dirty="0"/>
              <a:t> architecture.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Contract</a:t>
            </a:r>
            <a:r>
              <a:rPr lang="fr-BE" b="1" dirty="0"/>
              <a:t> </a:t>
            </a:r>
            <a:r>
              <a:rPr lang="fr-BE" b="1" dirty="0" err="1"/>
              <a:t>Governance</a:t>
            </a:r>
            <a:r>
              <a:rPr lang="fr-B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The </a:t>
            </a:r>
            <a:r>
              <a:rPr lang="fr-BE" b="0" dirty="0" err="1"/>
              <a:t>hardest</a:t>
            </a:r>
            <a:r>
              <a:rPr lang="fr-BE" b="0" dirty="0"/>
              <a:t> part of the </a:t>
            </a:r>
            <a:r>
              <a:rPr lang="fr-BE" b="0" dirty="0" err="1"/>
              <a:t>Microkernel</a:t>
            </a:r>
            <a:r>
              <a:rPr lang="fr-BE" b="0" dirty="0"/>
              <a:t> architecture: The </a:t>
            </a:r>
            <a:r>
              <a:rPr lang="fr-BE" b="0" dirty="0" err="1"/>
              <a:t>contract</a:t>
            </a:r>
            <a:r>
              <a:rPr lang="fr-BE" b="0" dirty="0"/>
              <a:t> </a:t>
            </a:r>
            <a:r>
              <a:rPr lang="fr-BE" b="0" dirty="0" err="1"/>
              <a:t>between</a:t>
            </a:r>
            <a:r>
              <a:rPr lang="fr-BE" b="0" dirty="0"/>
              <a:t> the </a:t>
            </a:r>
            <a:r>
              <a:rPr lang="fr-BE" b="0" dirty="0" err="1"/>
              <a:t>Core</a:t>
            </a:r>
            <a:r>
              <a:rPr lang="fr-BE" b="0" dirty="0"/>
              <a:t> System &amp; the Plugins: How do </a:t>
            </a:r>
            <a:r>
              <a:rPr lang="fr-BE" b="0" dirty="0" err="1"/>
              <a:t>we</a:t>
            </a:r>
            <a:r>
              <a:rPr lang="fr-BE" b="0" dirty="0"/>
              <a:t> </a:t>
            </a:r>
            <a:r>
              <a:rPr lang="fr-BE" b="0" dirty="0" err="1"/>
              <a:t>hook</a:t>
            </a:r>
            <a:r>
              <a:rPr lang="fr-BE" b="0" dirty="0"/>
              <a:t> a plugin </a:t>
            </a:r>
            <a:r>
              <a:rPr lang="fr-BE" b="0" dirty="0" err="1"/>
              <a:t>into</a:t>
            </a:r>
            <a:r>
              <a:rPr lang="fr-BE" b="0" dirty="0"/>
              <a:t> the main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Needs</a:t>
            </a:r>
            <a:r>
              <a:rPr lang="fr-BE" b="0" dirty="0"/>
              <a:t> to </a:t>
            </a:r>
            <a:r>
              <a:rPr lang="fr-BE" b="0" dirty="0" err="1"/>
              <a:t>stabilize</a:t>
            </a:r>
            <a:r>
              <a:rPr lang="fr-BE" b="0" dirty="0"/>
              <a:t> </a:t>
            </a:r>
            <a:r>
              <a:rPr lang="fr-BE" b="0" dirty="0" err="1"/>
              <a:t>quickly</a:t>
            </a:r>
            <a:r>
              <a:rPr lang="fr-BE" b="0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It </a:t>
            </a:r>
            <a:r>
              <a:rPr lang="fr-BE" b="0" dirty="0" err="1"/>
              <a:t>should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</a:t>
            </a:r>
            <a:r>
              <a:rPr lang="fr-BE" b="1" dirty="0" err="1"/>
              <a:t>broad</a:t>
            </a:r>
            <a:r>
              <a:rPr lang="fr-BE" b="0" dirty="0"/>
              <a:t> </a:t>
            </a:r>
            <a:r>
              <a:rPr lang="fr-BE" b="0" dirty="0" err="1"/>
              <a:t>enough</a:t>
            </a:r>
            <a:r>
              <a:rPr lang="fr-BE" b="0" dirty="0"/>
              <a:t> </a:t>
            </a:r>
            <a:r>
              <a:rPr lang="fr-BE" b="0" dirty="0" err="1"/>
              <a:t>so</a:t>
            </a:r>
            <a:r>
              <a:rPr lang="fr-BE" b="0" dirty="0"/>
              <a:t> </a:t>
            </a:r>
            <a:r>
              <a:rPr lang="fr-BE" b="0" dirty="0" err="1"/>
              <a:t>that</a:t>
            </a:r>
            <a:r>
              <a:rPr lang="fr-BE" b="0" dirty="0"/>
              <a:t> the plugins can </a:t>
            </a:r>
            <a:r>
              <a:rPr lang="fr-BE" b="0" dirty="0" err="1"/>
              <a:t>actually</a:t>
            </a:r>
            <a:r>
              <a:rPr lang="fr-BE" b="0" dirty="0"/>
              <a:t> </a:t>
            </a:r>
            <a:r>
              <a:rPr lang="fr-BE" b="0" dirty="0" err="1"/>
              <a:t>achieve</a:t>
            </a:r>
            <a:r>
              <a:rPr lang="fr-BE" b="0" dirty="0"/>
              <a:t> </a:t>
            </a:r>
            <a:r>
              <a:rPr lang="fr-BE" b="0" dirty="0" err="1"/>
              <a:t>their</a:t>
            </a:r>
            <a:r>
              <a:rPr lang="fr-BE" b="0" dirty="0"/>
              <a:t> goals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It </a:t>
            </a:r>
            <a:r>
              <a:rPr lang="fr-BE" b="0" dirty="0" err="1"/>
              <a:t>should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</a:t>
            </a:r>
            <a:r>
              <a:rPr lang="fr-BE" b="1" dirty="0" err="1"/>
              <a:t>detailed</a:t>
            </a:r>
            <a:r>
              <a:rPr lang="fr-BE" b="0" dirty="0"/>
              <a:t> </a:t>
            </a:r>
            <a:r>
              <a:rPr lang="fr-BE" b="0" dirty="0" err="1"/>
              <a:t>enough</a:t>
            </a:r>
            <a:r>
              <a:rPr lang="fr-BE" b="0" dirty="0"/>
              <a:t> </a:t>
            </a:r>
            <a:r>
              <a:rPr lang="fr-BE" b="0" dirty="0" err="1"/>
              <a:t>so</a:t>
            </a:r>
            <a:r>
              <a:rPr lang="fr-BE" b="0" dirty="0"/>
              <a:t> </a:t>
            </a:r>
            <a:r>
              <a:rPr lang="fr-BE" b="0" dirty="0" err="1"/>
              <a:t>that</a:t>
            </a:r>
            <a:r>
              <a:rPr lang="fr-BE" b="0" dirty="0"/>
              <a:t> </a:t>
            </a:r>
            <a:r>
              <a:rPr lang="fr-BE" b="0" dirty="0" err="1"/>
              <a:t>writing</a:t>
            </a:r>
            <a:r>
              <a:rPr lang="fr-BE" b="0" dirty="0"/>
              <a:t> a plugin </a:t>
            </a:r>
            <a:r>
              <a:rPr lang="fr-BE" b="0" dirty="0" err="1"/>
              <a:t>is</a:t>
            </a:r>
            <a:r>
              <a:rPr lang="fr-BE" b="0" dirty="0"/>
              <a:t> a </a:t>
            </a:r>
            <a:r>
              <a:rPr lang="fr-BE" b="0" dirty="0" err="1"/>
              <a:t>straightforward</a:t>
            </a:r>
            <a:r>
              <a:rPr lang="fr-BE" b="0" dirty="0"/>
              <a:t> process and </a:t>
            </a:r>
            <a:r>
              <a:rPr lang="fr-BE" b="0" dirty="0" err="1"/>
              <a:t>you</a:t>
            </a:r>
            <a:r>
              <a:rPr lang="fr-BE" b="0" dirty="0"/>
              <a:t> do not have to jump </a:t>
            </a:r>
            <a:r>
              <a:rPr lang="fr-BE" b="0" dirty="0" err="1"/>
              <a:t>through</a:t>
            </a:r>
            <a:r>
              <a:rPr lang="fr-BE" b="0" dirty="0"/>
              <a:t> </a:t>
            </a:r>
            <a:r>
              <a:rPr lang="fr-BE" b="0" dirty="0" err="1"/>
              <a:t>hoops</a:t>
            </a:r>
            <a:r>
              <a:rPr lang="fr-BE" b="0" dirty="0"/>
              <a:t> to </a:t>
            </a:r>
            <a:r>
              <a:rPr lang="fr-BE" b="0" dirty="0" err="1"/>
              <a:t>get</a:t>
            </a:r>
            <a:r>
              <a:rPr lang="fr-BE" b="0" dirty="0"/>
              <a:t> basic </a:t>
            </a:r>
            <a:r>
              <a:rPr lang="fr-BE" b="0" dirty="0" err="1"/>
              <a:t>things</a:t>
            </a:r>
            <a:r>
              <a:rPr lang="fr-BE" b="0" dirty="0"/>
              <a:t> </a:t>
            </a:r>
            <a:r>
              <a:rPr lang="fr-BE" b="0" dirty="0" err="1"/>
              <a:t>done</a:t>
            </a:r>
            <a:endParaRPr lang="fr-B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b="0" dirty="0"/>
              <a:t>If </a:t>
            </a:r>
            <a:r>
              <a:rPr lang="fr-BE" b="0" dirty="0" err="1"/>
              <a:t>you</a:t>
            </a:r>
            <a:r>
              <a:rPr lang="fr-BE" b="0" dirty="0"/>
              <a:t> </a:t>
            </a:r>
            <a:r>
              <a:rPr lang="fr-BE" b="0" dirty="0" err="1"/>
              <a:t>need</a:t>
            </a:r>
            <a:r>
              <a:rPr lang="fr-BE" b="0" dirty="0"/>
              <a:t> to change the </a:t>
            </a:r>
            <a:r>
              <a:rPr lang="fr-BE" b="0" dirty="0" err="1"/>
              <a:t>core</a:t>
            </a:r>
            <a:r>
              <a:rPr lang="fr-BE" b="0" dirty="0"/>
              <a:t> for </a:t>
            </a:r>
            <a:r>
              <a:rPr lang="fr-BE" b="0" dirty="0" err="1"/>
              <a:t>pretty</a:t>
            </a:r>
            <a:r>
              <a:rPr lang="fr-BE" b="0" dirty="0"/>
              <a:t> </a:t>
            </a:r>
            <a:r>
              <a:rPr lang="fr-BE" b="0" dirty="0" err="1"/>
              <a:t>much</a:t>
            </a:r>
            <a:r>
              <a:rPr lang="fr-BE" b="0" dirty="0"/>
              <a:t> </a:t>
            </a:r>
            <a:r>
              <a:rPr lang="fr-BE" b="0" dirty="0" err="1"/>
              <a:t>every</a:t>
            </a:r>
            <a:r>
              <a:rPr lang="fr-BE" b="0" dirty="0"/>
              <a:t> plugin, the </a:t>
            </a:r>
            <a:r>
              <a:rPr lang="fr-BE" b="0" dirty="0" err="1"/>
              <a:t>contract</a:t>
            </a:r>
            <a:r>
              <a:rPr lang="fr-BE" b="0" dirty="0"/>
              <a:t> </a:t>
            </a:r>
            <a:r>
              <a:rPr lang="fr-BE" b="0" dirty="0" err="1"/>
              <a:t>is</a:t>
            </a:r>
            <a:r>
              <a:rPr lang="fr-BE" b="0" dirty="0"/>
              <a:t> </a:t>
            </a:r>
            <a:r>
              <a:rPr lang="fr-BE" b="0" dirty="0" err="1"/>
              <a:t>probably</a:t>
            </a:r>
            <a:r>
              <a:rPr lang="fr-BE" b="0" dirty="0"/>
              <a:t> </a:t>
            </a:r>
            <a:r>
              <a:rPr lang="fr-BE" b="0" dirty="0" err="1"/>
              <a:t>wrong</a:t>
            </a:r>
            <a:r>
              <a:rPr lang="fr-BE" b="0" dirty="0"/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b="0" dirty="0" err="1"/>
              <a:t>Think</a:t>
            </a:r>
            <a:r>
              <a:rPr lang="fr-BE" b="0" dirty="0"/>
              <a:t> about </a:t>
            </a:r>
            <a:r>
              <a:rPr lang="fr-BE" b="1" dirty="0"/>
              <a:t>versioning</a:t>
            </a:r>
            <a:r>
              <a:rPr lang="fr-BE" b="0" dirty="0"/>
              <a:t>: how to replace a plugin v1 </a:t>
            </a:r>
            <a:r>
              <a:rPr lang="fr-BE" b="0" dirty="0" err="1"/>
              <a:t>with</a:t>
            </a:r>
            <a:r>
              <a:rPr lang="fr-BE" b="0" dirty="0"/>
              <a:t> a v2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Plugin </a:t>
            </a:r>
            <a:r>
              <a:rPr lang="fr-BE" b="1" dirty="0" err="1"/>
              <a:t>Registry</a:t>
            </a:r>
            <a:r>
              <a:rPr lang="fr-BE" b="1" dirty="0"/>
              <a:t>: </a:t>
            </a:r>
            <a:r>
              <a:rPr lang="fr-BE" b="0" dirty="0"/>
              <a:t>(or Plug-In Manager)</a:t>
            </a:r>
          </a:p>
          <a:p>
            <a:pPr marL="0" indent="0">
              <a:buFontTx/>
              <a:buNone/>
            </a:pPr>
            <a:r>
              <a:rPr lang="fr-BE" b="0" dirty="0"/>
              <a:t>- Drop </a:t>
            </a:r>
            <a:r>
              <a:rPr lang="fr-BE" b="0" dirty="0" err="1"/>
              <a:t>some</a:t>
            </a:r>
            <a:r>
              <a:rPr lang="fr-BE" b="0" dirty="0"/>
              <a:t> files in a folder – </a:t>
            </a:r>
            <a:r>
              <a:rPr lang="fr-BE" b="0" dirty="0" err="1"/>
              <a:t>picked</a:t>
            </a:r>
            <a:r>
              <a:rPr lang="fr-BE" b="0" dirty="0"/>
              <a:t> up at startup or </a:t>
            </a:r>
            <a:r>
              <a:rPr lang="fr-BE" b="0" dirty="0" err="1"/>
              <a:t>during</a:t>
            </a:r>
            <a:r>
              <a:rPr lang="fr-BE" b="0" dirty="0"/>
              <a:t> runtime</a:t>
            </a:r>
          </a:p>
          <a:p>
            <a:pPr marL="171450" indent="-171450">
              <a:buFontTx/>
              <a:buChar char="-"/>
            </a:pPr>
            <a:r>
              <a:rPr lang="fr-BE" b="0" dirty="0" err="1"/>
              <a:t>Add</a:t>
            </a:r>
            <a:r>
              <a:rPr lang="fr-BE" b="0" dirty="0"/>
              <a:t> a record to a </a:t>
            </a:r>
            <a:r>
              <a:rPr lang="fr-BE" b="0" dirty="0" err="1"/>
              <a:t>database</a:t>
            </a:r>
            <a:r>
              <a:rPr lang="fr-BE" b="0" dirty="0"/>
              <a:t> table</a:t>
            </a:r>
          </a:p>
          <a:p>
            <a:pPr marL="171450" indent="-171450">
              <a:buFontTx/>
              <a:buChar char="-"/>
            </a:pPr>
            <a:r>
              <a:rPr lang="fr-BE" b="0" dirty="0"/>
              <a:t>Call an </a:t>
            </a:r>
            <a:r>
              <a:rPr lang="fr-BE" b="0" dirty="0" err="1"/>
              <a:t>endpoint</a:t>
            </a:r>
            <a:r>
              <a:rPr lang="fr-BE" b="0" dirty="0"/>
              <a:t> to </a:t>
            </a:r>
            <a:r>
              <a:rPr lang="fr-BE" b="0" dirty="0" err="1"/>
              <a:t>add</a:t>
            </a:r>
            <a:r>
              <a:rPr lang="fr-BE" b="0" dirty="0"/>
              <a:t> a plugin</a:t>
            </a:r>
          </a:p>
          <a:p>
            <a:pPr marL="171450" indent="-171450">
              <a:buFontTx/>
              <a:buChar char="-"/>
            </a:pPr>
            <a:r>
              <a:rPr lang="fr-BE" b="0" dirty="0"/>
              <a:t>Message/Event: </a:t>
            </a: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contain</a:t>
            </a:r>
            <a:r>
              <a:rPr lang="fr-BE" b="0" dirty="0"/>
              <a:t> the location of the source code for </a:t>
            </a:r>
            <a:r>
              <a:rPr lang="fr-BE" b="0" dirty="0" err="1"/>
              <a:t>truly</a:t>
            </a:r>
            <a:r>
              <a:rPr lang="fr-BE" b="0" dirty="0"/>
              <a:t> </a:t>
            </a:r>
            <a:r>
              <a:rPr lang="fr-BE" b="0" dirty="0" err="1"/>
              <a:t>dynamic</a:t>
            </a:r>
            <a:r>
              <a:rPr lang="fr-BE" b="0" dirty="0"/>
              <a:t> </a:t>
            </a:r>
            <a:r>
              <a:rPr lang="fr-BE" b="0" dirty="0" err="1"/>
              <a:t>systems</a:t>
            </a:r>
            <a:endParaRPr lang="fr-BE" b="0" dirty="0"/>
          </a:p>
          <a:p>
            <a:pPr marL="0" indent="0">
              <a:buFontTx/>
              <a:buNone/>
            </a:pPr>
            <a:endParaRPr lang="fr-BE" b="0" dirty="0"/>
          </a:p>
          <a:p>
            <a:pPr marL="0" indent="0">
              <a:buFontTx/>
              <a:buNone/>
            </a:pPr>
            <a:r>
              <a:rPr lang="fr-BE" b="1" dirty="0"/>
              <a:t>Independent:</a:t>
            </a:r>
          </a:p>
          <a:p>
            <a:pPr marL="0" indent="0">
              <a:buFontTx/>
              <a:buNone/>
            </a:pPr>
            <a:r>
              <a:rPr lang="fr-BE" b="0" dirty="0"/>
              <a:t>A plugin </a:t>
            </a:r>
            <a:r>
              <a:rPr lang="fr-BE" b="0" dirty="0" err="1"/>
              <a:t>is</a:t>
            </a:r>
            <a:r>
              <a:rPr lang="fr-BE" b="0" dirty="0"/>
              <a:t> an </a:t>
            </a:r>
            <a:r>
              <a:rPr lang="fr-BE" b="0" dirty="0" err="1"/>
              <a:t>isolated</a:t>
            </a:r>
            <a:r>
              <a:rPr lang="fr-BE" b="0" dirty="0"/>
              <a:t> </a:t>
            </a:r>
            <a:r>
              <a:rPr lang="fr-BE" b="0" dirty="0" err="1"/>
              <a:t>piece</a:t>
            </a:r>
            <a:r>
              <a:rPr lang="fr-BE" b="0" dirty="0"/>
              <a:t> of </a:t>
            </a:r>
            <a:r>
              <a:rPr lang="fr-BE" b="0" dirty="0" err="1"/>
              <a:t>functionality</a:t>
            </a:r>
            <a:r>
              <a:rPr lang="fr-BE" b="0" dirty="0"/>
              <a:t>. It </a:t>
            </a:r>
            <a:r>
              <a:rPr lang="fr-BE" b="0" dirty="0" err="1"/>
              <a:t>should</a:t>
            </a:r>
            <a:r>
              <a:rPr lang="fr-BE" b="0" dirty="0"/>
              <a:t> not </a:t>
            </a:r>
            <a:r>
              <a:rPr lang="fr-BE" b="0" dirty="0" err="1"/>
              <a:t>communicate</a:t>
            </a:r>
            <a:r>
              <a:rPr lang="fr-BE" b="0" dirty="0"/>
              <a:t> </a:t>
            </a:r>
            <a:r>
              <a:rPr lang="fr-BE" b="0" dirty="0" err="1"/>
              <a:t>with</a:t>
            </a:r>
            <a:r>
              <a:rPr lang="fr-BE" b="0" dirty="0"/>
              <a:t> </a:t>
            </a:r>
            <a:r>
              <a:rPr lang="fr-BE" b="0" dirty="0" err="1"/>
              <a:t>other</a:t>
            </a:r>
            <a:r>
              <a:rPr lang="fr-BE" b="0" dirty="0"/>
              <a:t> plugins.</a:t>
            </a:r>
          </a:p>
          <a:p>
            <a:pPr marL="0" indent="0">
              <a:buFontTx/>
              <a:buNone/>
            </a:pP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</a:t>
            </a:r>
            <a:r>
              <a:rPr lang="fr-BE" b="0" dirty="0" err="1"/>
              <a:t>implemented</a:t>
            </a:r>
            <a:r>
              <a:rPr lang="fr-BE" b="0" dirty="0"/>
              <a:t> by a </a:t>
            </a:r>
            <a:r>
              <a:rPr lang="fr-BE" b="0" dirty="0" err="1"/>
              <a:t>Third</a:t>
            </a:r>
            <a:r>
              <a:rPr lang="fr-BE" b="0" dirty="0"/>
              <a:t> Party</a:t>
            </a:r>
          </a:p>
          <a:p>
            <a:pPr marL="0" indent="0">
              <a:buFontTx/>
              <a:buNone/>
            </a:pPr>
            <a:endParaRPr lang="fr-BE" b="0" dirty="0"/>
          </a:p>
          <a:p>
            <a:pPr marL="0" indent="0">
              <a:buFontTx/>
              <a:buNone/>
            </a:pPr>
            <a:r>
              <a:rPr lang="fr-BE" b="1" dirty="0" err="1"/>
              <a:t>Easy</a:t>
            </a:r>
            <a:r>
              <a:rPr lang="fr-BE" b="1" dirty="0"/>
              <a:t> </a:t>
            </a:r>
            <a:r>
              <a:rPr lang="fr-BE" b="1" dirty="0" err="1"/>
              <a:t>Deployment</a:t>
            </a:r>
            <a:r>
              <a:rPr lang="fr-BE" b="1" dirty="0"/>
              <a:t>:</a:t>
            </a:r>
          </a:p>
          <a:p>
            <a:pPr marL="0" indent="0">
              <a:buFontTx/>
              <a:buNone/>
            </a:pP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as </a:t>
            </a:r>
            <a:r>
              <a:rPr lang="fr-BE" b="0" dirty="0" err="1"/>
              <a:t>easy</a:t>
            </a:r>
            <a:r>
              <a:rPr lang="fr-BE" b="0" dirty="0"/>
              <a:t> as </a:t>
            </a:r>
            <a:r>
              <a:rPr lang="fr-BE" b="0" dirty="0" err="1"/>
              <a:t>dropping</a:t>
            </a:r>
            <a:r>
              <a:rPr lang="fr-BE" b="0" dirty="0"/>
              <a:t> a file </a:t>
            </a:r>
            <a:r>
              <a:rPr lang="fr-BE" b="0" dirty="0" err="1"/>
              <a:t>somewhere</a:t>
            </a:r>
            <a:r>
              <a:rPr lang="fr-B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960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BE" b="1" dirty="0"/>
              <a:t>Skins &amp; </a:t>
            </a:r>
            <a:r>
              <a:rPr lang="fr-BE" b="1" dirty="0" err="1"/>
              <a:t>Themes</a:t>
            </a:r>
            <a:r>
              <a:rPr lang="fr-BE" b="0" dirty="0"/>
              <a:t>: </a:t>
            </a:r>
            <a:r>
              <a:rPr lang="fr-BE" b="0" dirty="0" err="1"/>
              <a:t>WinAmp</a:t>
            </a:r>
            <a:r>
              <a:rPr lang="fr-BE" b="0" dirty="0"/>
              <a:t>, alternative look for </a:t>
            </a:r>
            <a:r>
              <a:rPr lang="fr-BE" b="0" dirty="0" err="1"/>
              <a:t>specific</a:t>
            </a:r>
            <a:r>
              <a:rPr lang="fr-BE" b="0" dirty="0"/>
              <a:t> </a:t>
            </a:r>
            <a:r>
              <a:rPr lang="fr-BE" b="0" dirty="0" err="1"/>
              <a:t>websites</a:t>
            </a:r>
            <a:r>
              <a:rPr lang="fr-BE" b="0" dirty="0"/>
              <a:t>, …</a:t>
            </a:r>
          </a:p>
          <a:p>
            <a:pPr marL="0" indent="0">
              <a:buFontTx/>
              <a:buNone/>
            </a:pPr>
            <a:endParaRPr lang="fr-BE" b="0" dirty="0"/>
          </a:p>
          <a:p>
            <a:pPr marL="0" indent="0">
              <a:buFontTx/>
              <a:buNone/>
            </a:pPr>
            <a:r>
              <a:rPr lang="fr-BE" b="1" dirty="0" err="1"/>
              <a:t>Rulesets</a:t>
            </a:r>
            <a:endParaRPr lang="fr-BE" b="1" dirty="0"/>
          </a:p>
          <a:p>
            <a:pPr marL="0" indent="0">
              <a:buFontTx/>
              <a:buNone/>
            </a:pPr>
            <a:r>
              <a:rPr lang="fr-BE" b="1" dirty="0"/>
              <a:t>Tenant: </a:t>
            </a:r>
            <a:r>
              <a:rPr lang="fr-BE" b="0" dirty="0" err="1"/>
              <a:t>Different</a:t>
            </a:r>
            <a:r>
              <a:rPr lang="fr-BE" b="0" dirty="0"/>
              <a:t> plugins </a:t>
            </a: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made active </a:t>
            </a:r>
            <a:r>
              <a:rPr lang="fr-BE" b="0" dirty="0" err="1"/>
              <a:t>based</a:t>
            </a:r>
            <a:r>
              <a:rPr lang="fr-BE" b="0" dirty="0"/>
              <a:t> on the Client or </a:t>
            </a:r>
            <a:r>
              <a:rPr lang="fr-BE" b="0" dirty="0" err="1"/>
              <a:t>even</a:t>
            </a:r>
            <a:r>
              <a:rPr lang="fr-BE" b="0" dirty="0"/>
              <a:t> </a:t>
            </a:r>
            <a:r>
              <a:rPr lang="fr-BE" b="0" dirty="0" err="1"/>
              <a:t>different</a:t>
            </a:r>
            <a:r>
              <a:rPr lang="fr-BE" b="0" dirty="0"/>
              <a:t> </a:t>
            </a:r>
            <a:r>
              <a:rPr lang="fr-BE" b="0" dirty="0" err="1"/>
              <a:t>rules</a:t>
            </a:r>
            <a:r>
              <a:rPr lang="fr-BE" b="0" dirty="0"/>
              <a:t> for </a:t>
            </a:r>
            <a:r>
              <a:rPr lang="fr-BE" b="0" dirty="0" err="1"/>
              <a:t>different</a:t>
            </a:r>
            <a:r>
              <a:rPr lang="fr-BE" b="0" dirty="0"/>
              <a:t> </a:t>
            </a:r>
            <a:r>
              <a:rPr lang="fr-BE" b="0" dirty="0" err="1"/>
              <a:t>departments</a:t>
            </a:r>
            <a:r>
              <a:rPr lang="fr-BE" b="0" dirty="0"/>
              <a:t> of the </a:t>
            </a:r>
            <a:r>
              <a:rPr lang="fr-BE" b="0" dirty="0" err="1"/>
              <a:t>same</a:t>
            </a:r>
            <a:r>
              <a:rPr lang="fr-BE" b="0" dirty="0"/>
              <a:t> client. </a:t>
            </a:r>
            <a:r>
              <a:rPr lang="fr-BE" b="0" dirty="0" err="1"/>
              <a:t>Load</a:t>
            </a:r>
            <a:r>
              <a:rPr lang="fr-BE" b="0" dirty="0"/>
              <a:t> the app </a:t>
            </a:r>
            <a:r>
              <a:rPr lang="fr-BE" b="0" dirty="0" err="1"/>
              <a:t>with</a:t>
            </a:r>
            <a:r>
              <a:rPr lang="fr-BE" b="0" dirty="0"/>
              <a:t> the plugins the Client has </a:t>
            </a:r>
            <a:r>
              <a:rPr lang="fr-BE" b="0" dirty="0" err="1"/>
              <a:t>paid</a:t>
            </a:r>
            <a:r>
              <a:rPr lang="fr-BE" b="0" dirty="0"/>
              <a:t> for.</a:t>
            </a:r>
          </a:p>
          <a:p>
            <a:pPr marL="0" indent="0">
              <a:buFontTx/>
              <a:buNone/>
            </a:pPr>
            <a:r>
              <a:rPr lang="fr-BE" b="1" dirty="0"/>
              <a:t>Location</a:t>
            </a:r>
            <a:r>
              <a:rPr lang="fr-BE" b="0" dirty="0"/>
              <a:t>: </a:t>
            </a:r>
            <a:r>
              <a:rPr lang="fr-BE" b="0" dirty="0" err="1"/>
              <a:t>Implement</a:t>
            </a:r>
            <a:r>
              <a:rPr lang="fr-BE" b="0" dirty="0"/>
              <a:t> Country-</a:t>
            </a:r>
            <a:r>
              <a:rPr lang="fr-BE" b="0" dirty="0" err="1"/>
              <a:t>specific</a:t>
            </a:r>
            <a:r>
              <a:rPr lang="fr-BE" b="0" dirty="0"/>
              <a:t> changes </a:t>
            </a:r>
            <a:r>
              <a:rPr lang="fr-BE" b="0" dirty="0" err="1"/>
              <a:t>with</a:t>
            </a:r>
            <a:r>
              <a:rPr lang="fr-BE" b="0" dirty="0"/>
              <a:t> plugins. For </a:t>
            </a:r>
            <a:r>
              <a:rPr lang="fr-BE" b="0" dirty="0" err="1"/>
              <a:t>example</a:t>
            </a:r>
            <a:r>
              <a:rPr lang="fr-BE" b="0" dirty="0"/>
              <a:t> </a:t>
            </a:r>
            <a:r>
              <a:rPr lang="fr-BE" b="0" dirty="0" err="1"/>
              <a:t>when</a:t>
            </a:r>
            <a:r>
              <a:rPr lang="fr-BE" b="0" dirty="0"/>
              <a:t> </a:t>
            </a:r>
            <a:r>
              <a:rPr lang="fr-BE" b="0" dirty="0" err="1"/>
              <a:t>different</a:t>
            </a:r>
            <a:r>
              <a:rPr lang="fr-BE" b="0" dirty="0"/>
              <a:t> </a:t>
            </a:r>
            <a:r>
              <a:rPr lang="fr-BE" b="0" dirty="0" err="1"/>
              <a:t>implementations</a:t>
            </a:r>
            <a:r>
              <a:rPr lang="fr-BE" b="0" dirty="0"/>
              <a:t> are </a:t>
            </a:r>
            <a:r>
              <a:rPr lang="fr-BE" b="0" dirty="0" err="1"/>
              <a:t>needed</a:t>
            </a:r>
            <a:r>
              <a:rPr lang="fr-BE" b="0" dirty="0"/>
              <a:t> </a:t>
            </a:r>
            <a:r>
              <a:rPr lang="fr-BE" b="0" dirty="0" err="1"/>
              <a:t>based</a:t>
            </a:r>
            <a:r>
              <a:rPr lang="fr-BE" b="0" dirty="0"/>
              <a:t> on the </a:t>
            </a:r>
            <a:r>
              <a:rPr lang="fr-BE" b="0" dirty="0" err="1"/>
              <a:t>legislation</a:t>
            </a:r>
            <a:r>
              <a:rPr lang="fr-BE" b="0" dirty="0"/>
              <a:t> of the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935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Chrome Web Store: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Browsers: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Netscape Plugin Application Programming Interface (NPAPI) (being deprecated)</a:t>
            </a:r>
            <a:endParaRPr lang="fr-B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Starify</a:t>
            </a:r>
            <a:r>
              <a:rPr lang="fr-BE" b="0" dirty="0"/>
              <a:t> </a:t>
            </a:r>
            <a:r>
              <a:rPr lang="fr-BE" b="0" dirty="0" err="1"/>
              <a:t>Github</a:t>
            </a:r>
            <a:r>
              <a:rPr lang="fr-BE" b="0" dirty="0"/>
              <a:t> Links: https://chrome.google.com/webstore/detail/starify-github-repo-links/kpficnopciffopkhjpckhkgmnlakcmig?hl=nl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Mi-Ke</a:t>
            </a:r>
            <a:r>
              <a:rPr lang="fr-BE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https://github.com/itenium-be/Mi-Ke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Mike.ahk</a:t>
            </a:r>
            <a:r>
              <a:rPr lang="fr-BE" dirty="0"/>
              <a:t> &amp; </a:t>
            </a:r>
            <a:r>
              <a:rPr lang="fr-BE" dirty="0" err="1"/>
              <a:t>Include.ahk</a:t>
            </a:r>
            <a:r>
              <a:rPr lang="fr-BE" dirty="0"/>
              <a:t> &amp; includes.txt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>
                <a:sym typeface="Wingdings" panose="05000000000000000000" pitchFamily="2" charset="2"/>
              </a:rPr>
              <a:t> Plugins </a:t>
            </a:r>
            <a:r>
              <a:rPr lang="fr-BE" dirty="0" err="1">
                <a:sym typeface="Wingdings" panose="05000000000000000000" pitchFamily="2" charset="2"/>
              </a:rPr>
              <a:t>based</a:t>
            </a:r>
            <a:r>
              <a:rPr lang="fr-BE" dirty="0">
                <a:sym typeface="Wingdings" panose="05000000000000000000" pitchFamily="2" charset="2"/>
              </a:rPr>
              <a:t> on Code – </a:t>
            </a:r>
            <a:r>
              <a:rPr lang="fr-BE" dirty="0" err="1">
                <a:sym typeface="Wingdings" panose="05000000000000000000" pitchFamily="2" charset="2"/>
              </a:rPr>
              <a:t>there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is</a:t>
            </a:r>
            <a:r>
              <a:rPr lang="fr-BE" dirty="0">
                <a:sym typeface="Wingdings" panose="05000000000000000000" pitchFamily="2" charset="2"/>
              </a:rPr>
              <a:t> not </a:t>
            </a:r>
            <a:r>
              <a:rPr lang="fr-BE" dirty="0" err="1">
                <a:sym typeface="Wingdings" panose="05000000000000000000" pitchFamily="2" charset="2"/>
              </a:rPr>
              <a:t>really</a:t>
            </a:r>
            <a:r>
              <a:rPr lang="fr-BE" dirty="0">
                <a:sym typeface="Wingdings" panose="05000000000000000000" pitchFamily="2" charset="2"/>
              </a:rPr>
              <a:t> a </a:t>
            </a:r>
            <a:r>
              <a:rPr lang="fr-BE" dirty="0" err="1">
                <a:sym typeface="Wingdings" panose="05000000000000000000" pitchFamily="2" charset="2"/>
              </a:rPr>
              <a:t>contract</a:t>
            </a: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MGT-X: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Processing</a:t>
            </a:r>
            <a:r>
              <a:rPr lang="fr-BE" dirty="0"/>
              <a:t> files &amp; </a:t>
            </a:r>
            <a:r>
              <a:rPr lang="fr-BE" dirty="0" err="1"/>
              <a:t>events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teams:</a:t>
            </a:r>
          </a:p>
          <a:p>
            <a:pPr marL="171450" indent="-171450">
              <a:buFontTx/>
              <a:buChar char="-"/>
            </a:pPr>
            <a:r>
              <a:rPr lang="fr-BE" dirty="0"/>
              <a:t>Parse &amp; </a:t>
            </a:r>
            <a:r>
              <a:rPr lang="fr-BE" dirty="0" err="1"/>
              <a:t>Validate</a:t>
            </a:r>
            <a:r>
              <a:rPr lang="fr-BE" dirty="0"/>
              <a:t> the « </a:t>
            </a:r>
            <a:r>
              <a:rPr lang="fr-BE" dirty="0" err="1"/>
              <a:t>clockfile</a:t>
            </a:r>
            <a:r>
              <a:rPr lang="fr-BE" dirty="0"/>
              <a:t> »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Timesheet</a:t>
            </a:r>
            <a:r>
              <a:rPr lang="fr-BE" dirty="0"/>
              <a:t> &amp; </a:t>
            </a:r>
            <a:r>
              <a:rPr lang="fr-BE" dirty="0" err="1"/>
              <a:t>Advantages</a:t>
            </a:r>
            <a:r>
              <a:rPr lang="fr-BE" dirty="0"/>
              <a:t>. </a:t>
            </a:r>
            <a:r>
              <a:rPr lang="fr-BE" dirty="0" err="1"/>
              <a:t>Inform</a:t>
            </a:r>
            <a:r>
              <a:rPr lang="fr-BE" dirty="0"/>
              <a:t> </a:t>
            </a:r>
            <a:r>
              <a:rPr lang="fr-BE" dirty="0" err="1"/>
              <a:t>MicroServices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file has been </a:t>
            </a:r>
            <a:r>
              <a:rPr lang="fr-BE" dirty="0" err="1"/>
              <a:t>processed</a:t>
            </a:r>
            <a:r>
              <a:rPr lang="fr-BE" dirty="0"/>
              <a:t>.</a:t>
            </a:r>
          </a:p>
          <a:p>
            <a:pPr marL="171450" indent="-171450">
              <a:buFontTx/>
              <a:buChar char="-"/>
            </a:pPr>
            <a:r>
              <a:rPr lang="fr-BE" dirty="0" err="1"/>
              <a:t>Listen</a:t>
            </a:r>
            <a:r>
              <a:rPr lang="fr-BE" dirty="0"/>
              <a:t> to a folder for </a:t>
            </a:r>
            <a:r>
              <a:rPr lang="fr-BE" dirty="0" err="1"/>
              <a:t>incoming</a:t>
            </a:r>
            <a:r>
              <a:rPr lang="fr-BE" dirty="0"/>
              <a:t> Isabel </a:t>
            </a:r>
            <a:r>
              <a:rPr lang="fr-BE" dirty="0" err="1"/>
              <a:t>payment</a:t>
            </a:r>
            <a:r>
              <a:rPr lang="fr-BE" dirty="0"/>
              <a:t> files,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bank</a:t>
            </a:r>
            <a:r>
              <a:rPr lang="fr-BE" dirty="0"/>
              <a:t>, process in a certain </a:t>
            </a:r>
            <a:r>
              <a:rPr lang="fr-BE" dirty="0" err="1"/>
              <a:t>way</a:t>
            </a:r>
            <a:endParaRPr lang="fr-BE" dirty="0"/>
          </a:p>
          <a:p>
            <a:pPr marL="0" indent="0">
              <a:buFontTx/>
              <a:buNone/>
            </a:pPr>
            <a:r>
              <a:rPr lang="fr-BE" dirty="0" err="1"/>
              <a:t>Each</a:t>
            </a:r>
            <a:r>
              <a:rPr lang="fr-BE" dirty="0"/>
              <a:t> team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responsible</a:t>
            </a:r>
            <a:r>
              <a:rPr lang="fr-BE" dirty="0"/>
              <a:t> for </a:t>
            </a:r>
            <a:r>
              <a:rPr lang="fr-BE" dirty="0" err="1"/>
              <a:t>their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plugins. The </a:t>
            </a:r>
            <a:r>
              <a:rPr lang="fr-BE" dirty="0" err="1"/>
              <a:t>core</a:t>
            </a:r>
            <a:r>
              <a:rPr lang="fr-BE" dirty="0"/>
              <a:t> system has no </a:t>
            </a:r>
            <a:r>
              <a:rPr lang="fr-BE" dirty="0" err="1"/>
              <a:t>functional</a:t>
            </a:r>
            <a:r>
              <a:rPr lang="fr-BE" dirty="0"/>
              <a:t> or business </a:t>
            </a:r>
            <a:r>
              <a:rPr lang="fr-BE" dirty="0" err="1"/>
              <a:t>knowledge</a:t>
            </a:r>
            <a:r>
              <a:rPr lang="fr-BE" dirty="0"/>
              <a:t>.</a:t>
            </a:r>
          </a:p>
          <a:p>
            <a:pPr marL="0" indent="0">
              <a:buFontTx/>
              <a:buNone/>
            </a:pPr>
            <a:r>
              <a:rPr lang="fr-BE" dirty="0"/>
              <a:t>So </a:t>
            </a:r>
            <a:r>
              <a:rPr lang="fr-BE" dirty="0" err="1"/>
              <a:t>PRs</a:t>
            </a:r>
            <a:r>
              <a:rPr lang="fr-BE" dirty="0"/>
              <a:t> for </a:t>
            </a:r>
            <a:r>
              <a:rPr lang="fr-BE" dirty="0" err="1"/>
              <a:t>functional</a:t>
            </a:r>
            <a:r>
              <a:rPr lang="fr-BE" dirty="0"/>
              <a:t> changes in a Plugin are </a:t>
            </a:r>
            <a:r>
              <a:rPr lang="fr-BE" dirty="0" err="1"/>
              <a:t>developed</a:t>
            </a:r>
            <a:r>
              <a:rPr lang="fr-BE" dirty="0"/>
              <a:t>, code </a:t>
            </a:r>
            <a:r>
              <a:rPr lang="fr-BE" dirty="0" err="1"/>
              <a:t>reviewed</a:t>
            </a:r>
            <a:r>
              <a:rPr lang="fr-BE" dirty="0"/>
              <a:t> and </a:t>
            </a:r>
            <a:r>
              <a:rPr lang="fr-BE" dirty="0" err="1"/>
              <a:t>tested</a:t>
            </a:r>
            <a:r>
              <a:rPr lang="fr-BE" dirty="0"/>
              <a:t> not by the MGT-X people but by the </a:t>
            </a:r>
            <a:r>
              <a:rPr lang="fr-BE" dirty="0" err="1"/>
              <a:t>responsible</a:t>
            </a:r>
            <a:r>
              <a:rPr lang="fr-BE" dirty="0"/>
              <a:t>/</a:t>
            </a:r>
            <a:r>
              <a:rPr lang="fr-BE" dirty="0" err="1"/>
              <a:t>knowledgable</a:t>
            </a:r>
            <a:r>
              <a:rPr lang="fr-BE" dirty="0"/>
              <a:t> team </a:t>
            </a:r>
            <a:r>
              <a:rPr lang="fr-BE" dirty="0" err="1"/>
              <a:t>itself</a:t>
            </a:r>
            <a:endParaRPr lang="fr-BE" dirty="0"/>
          </a:p>
          <a:p>
            <a:pPr marL="0" indent="0">
              <a:buFontTx/>
              <a:buNone/>
            </a:pPr>
            <a:r>
              <a:rPr lang="fr-BE" dirty="0"/>
              <a:t>MGT-X </a:t>
            </a:r>
            <a:r>
              <a:rPr lang="fr-BE" dirty="0" err="1"/>
              <a:t>offers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functionality</a:t>
            </a:r>
            <a:r>
              <a:rPr lang="fr-BE" dirty="0"/>
              <a:t> out of the box:</a:t>
            </a:r>
          </a:p>
          <a:p>
            <a:pPr marL="171450" indent="-171450">
              <a:buFontTx/>
              <a:buChar char="-"/>
            </a:pPr>
            <a:r>
              <a:rPr lang="fr-BE" dirty="0" err="1"/>
              <a:t>Listen</a:t>
            </a:r>
            <a:r>
              <a:rPr lang="fr-BE" dirty="0"/>
              <a:t>/Dispatch </a:t>
            </a:r>
            <a:r>
              <a:rPr lang="fr-BE" dirty="0" err="1"/>
              <a:t>events</a:t>
            </a:r>
            <a:endParaRPr lang="fr-BE" dirty="0"/>
          </a:p>
          <a:p>
            <a:pPr marL="171450" indent="-171450">
              <a:buFontTx/>
              <a:buChar char="-"/>
            </a:pPr>
            <a:r>
              <a:rPr lang="fr-BE" dirty="0"/>
              <a:t>SFTP to </a:t>
            </a:r>
            <a:r>
              <a:rPr lang="fr-BE" dirty="0" err="1"/>
              <a:t>get</a:t>
            </a:r>
            <a:r>
              <a:rPr lang="fr-BE" dirty="0"/>
              <a:t>/put files</a:t>
            </a:r>
          </a:p>
          <a:p>
            <a:pPr marL="171450" indent="-171450">
              <a:buFontTx/>
              <a:buChar char="-"/>
            </a:pPr>
            <a:r>
              <a:rPr lang="fr-BE" dirty="0"/>
              <a:t>Validation</a:t>
            </a:r>
          </a:p>
          <a:p>
            <a:pPr marL="171450" indent="-171450">
              <a:buFontTx/>
              <a:buChar char="-"/>
            </a:pPr>
            <a:r>
              <a:rPr lang="fr-BE" dirty="0"/>
              <a:t>Tracing, Monitoring, </a:t>
            </a:r>
            <a:r>
              <a:rPr lang="fr-BE" dirty="0" err="1"/>
              <a:t>Logging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216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7947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46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riyalwalpita.medium.com/software-architecture-patterns-microkernel-architecture-97cee200264e" TargetMode="External"/><Relationship Id="rId3" Type="http://schemas.openxmlformats.org/officeDocument/2006/relationships/notesSlide" Target="../notesSlides/notesSlide15.xml"/><Relationship Id="rId7" Type="http://schemas.openxmlformats.org/officeDocument/2006/relationships/hyperlink" Target="https://github.com/e0ipso/plugnplay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hyperlink" Target="https://www.chromium.org/developers/design-documents/plugin-architecture/" TargetMode="External"/><Relationship Id="rId5" Type="http://schemas.openxmlformats.org/officeDocument/2006/relationships/hyperlink" Target="https://www.alibabacloud.com/blog/what-is-microkernel-architecture-design_597605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Microkernel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 Architecture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µ-kernel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991227"/>
            <a:ext cx="11542512" cy="860893"/>
          </a:xfrm>
        </p:spPr>
        <p:txBody>
          <a:bodyPr/>
          <a:lstStyle/>
          <a:p>
            <a:r>
              <a:rPr lang="fr-BE" dirty="0"/>
              <a:t>MGT-X - Startup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E9D75-BDC7-2EC6-BB1B-282C0411E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51" y="2004642"/>
            <a:ext cx="10602782" cy="41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991227"/>
            <a:ext cx="11542512" cy="860893"/>
          </a:xfrm>
        </p:spPr>
        <p:txBody>
          <a:bodyPr/>
          <a:lstStyle/>
          <a:p>
            <a:r>
              <a:rPr lang="fr-BE" dirty="0"/>
              <a:t>MGT-X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30CC-92F7-D0BF-FC21-8E8DEA512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9" y="1940583"/>
            <a:ext cx="10515716" cy="43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862264"/>
            <a:ext cx="11542512" cy="860893"/>
          </a:xfrm>
        </p:spPr>
        <p:txBody>
          <a:bodyPr/>
          <a:lstStyle/>
          <a:p>
            <a:r>
              <a:rPr lang="fr-BE" dirty="0"/>
              <a:t>MGT-X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3DFB1-7EE9-967F-ECA7-D61072201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25" y="1723157"/>
            <a:ext cx="859274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1922850"/>
            <a:ext cx="11664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Your standard architectures (Layered, Hex,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Event 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MicroServices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Sourcing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CQRS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Blockchain?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/>
              <a:t>RXJS?</a:t>
            </a:r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AF6F9-ABEA-31A4-FC72-5BA21BB0FFD1}"/>
              </a:ext>
            </a:extLst>
          </p:cNvPr>
          <p:cNvSpPr txBox="1"/>
          <p:nvPr/>
        </p:nvSpPr>
        <p:spPr>
          <a:xfrm>
            <a:off x="355383" y="5995736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>
                <a:solidFill>
                  <a:srgbClr val="FF0000"/>
                </a:solidFill>
              </a:rPr>
              <a:t>Don’t </a:t>
            </a:r>
            <a:r>
              <a:rPr lang="fr-BE" sz="3200" b="1" dirty="0" err="1">
                <a:solidFill>
                  <a:srgbClr val="FF0000"/>
                </a:solidFill>
              </a:rPr>
              <a:t>forget</a:t>
            </a:r>
            <a:r>
              <a:rPr lang="fr-BE" sz="3200" b="1" dirty="0">
                <a:solidFill>
                  <a:srgbClr val="FF0000"/>
                </a:solidFill>
              </a:rPr>
              <a:t> the Doodle!!</a:t>
            </a:r>
            <a:endParaRPr lang="en-B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3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370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What Is Microkernel Architecture Design?</a:t>
            </a:r>
            <a:endParaRPr lang="en-US" sz="3200" dirty="0">
              <a:hlinkClick r:id="rId6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Chromium Plugin Architecture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7"/>
              </a:rPr>
              <a:t>Example NodeJS Plugin System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8"/>
              </a:rPr>
              <a:t>SAP – Microkernel Architecture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0288275" cy="439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Origins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endParaRPr lang="en-BE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0D736F-3473-EBAC-AB11-D15C2F1E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7499"/>
            <a:ext cx="12192000" cy="60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7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629699"/>
            <a:ext cx="11542512" cy="860893"/>
          </a:xfrm>
        </p:spPr>
        <p:txBody>
          <a:bodyPr/>
          <a:lstStyle/>
          <a:p>
            <a:r>
              <a:rPr lang="fr-BE" dirty="0" err="1"/>
              <a:t>what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420888" y="1490592"/>
            <a:ext cx="11028153" cy="533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Entire System?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 Governance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Core System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 Registry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&amp; Robust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Blocks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 Modules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deployment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testing</a:t>
            </a:r>
          </a:p>
        </p:txBody>
      </p:sp>
    </p:spTree>
    <p:extLst>
      <p:ext uri="{BB962C8B-B14F-4D97-AF65-F5344CB8AC3E}">
        <p14:creationId xmlns:p14="http://schemas.microsoft.com/office/powerpoint/2010/main" val="10983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629699"/>
            <a:ext cx="11542512" cy="860893"/>
          </a:xfrm>
        </p:spPr>
        <p:txBody>
          <a:bodyPr/>
          <a:lstStyle/>
          <a:p>
            <a:r>
              <a:rPr lang="fr-BE" dirty="0" err="1"/>
              <a:t>what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420888" y="1490592"/>
            <a:ext cx="11028153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</a:t>
            </a: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B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Skins &amp;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Themes</a:t>
            </a:r>
            <a:endParaRPr lang="fr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</a:t>
            </a: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</a:t>
            </a:r>
            <a:endParaRPr lang="fr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Ruleset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Tenant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</a:t>
            </a:r>
            <a:endParaRPr lang="fr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8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655825"/>
            <a:ext cx="11542512" cy="860893"/>
          </a:xfrm>
        </p:spPr>
        <p:txBody>
          <a:bodyPr/>
          <a:lstStyle/>
          <a:p>
            <a:r>
              <a:rPr lang="fr-BE" dirty="0" err="1"/>
              <a:t>where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621738" y="1516718"/>
            <a:ext cx="10742947" cy="533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Browsers – Chrome Web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Visual Studio Code Marketplace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Photoshop, Paint.NET, …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Squirrel SQL Client: Db Driver jar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 – Levels, Skins, Mods, …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WebServers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IIS, Express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Applications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Mi-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MGT-X</a:t>
            </a:r>
          </a:p>
        </p:txBody>
      </p:sp>
    </p:spTree>
    <p:extLst>
      <p:ext uri="{BB962C8B-B14F-4D97-AF65-F5344CB8AC3E}">
        <p14:creationId xmlns:p14="http://schemas.microsoft.com/office/powerpoint/2010/main" val="12405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991227"/>
            <a:ext cx="11542512" cy="860893"/>
          </a:xfrm>
        </p:spPr>
        <p:txBody>
          <a:bodyPr/>
          <a:lstStyle/>
          <a:p>
            <a:r>
              <a:rPr lang="fr-BE" dirty="0"/>
              <a:t>MGT-X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CD536-1A81-837B-5456-AF750468B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34" y="2263184"/>
            <a:ext cx="10626931" cy="31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991227"/>
            <a:ext cx="11542512" cy="860893"/>
          </a:xfrm>
        </p:spPr>
        <p:txBody>
          <a:bodyPr/>
          <a:lstStyle/>
          <a:p>
            <a:r>
              <a:rPr lang="fr-BE" dirty="0"/>
              <a:t>MGT-X - Inputs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00C5F-6FAC-D361-A968-FE2EE5487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" y="2263184"/>
            <a:ext cx="10980103" cy="29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991227"/>
            <a:ext cx="11542512" cy="860893"/>
          </a:xfrm>
        </p:spPr>
        <p:txBody>
          <a:bodyPr/>
          <a:lstStyle/>
          <a:p>
            <a:r>
              <a:rPr lang="fr-BE" dirty="0"/>
              <a:t>MGT-X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2E280-CCAA-D7FC-951A-1137CCD36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598" y="1852120"/>
            <a:ext cx="9832168" cy="45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6C20FC5-D6EC-493A-AD4F-8ACE5C867BD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518E03E-9FE5-4163-8CF0-CAB6AA3D2E6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D49D314-3FB6-415D-A2A2-4DA00B3507C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BA606B-A207-4379-9E54-F35F9E923ED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F944A0B-355A-40DF-B488-13DDD6A4EB8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87285B2-73EA-450E-8BD1-A7D5248937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7D03B36-7579-4431-80B4-673A49D083C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DC6DA67-3B55-4D0B-AE5B-77CF149EB3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D5139CA-E558-4919-AE1F-E307013C6FA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8AEAB1C-42B5-4CFA-9DD7-F323D977E2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7857</TotalTime>
  <Words>829</Words>
  <Application>Microsoft Office PowerPoint</Application>
  <PresentationFormat>Widescreen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Wingdings</vt:lpstr>
      <vt:lpstr>Mesh</vt:lpstr>
      <vt:lpstr>Microkernel</vt:lpstr>
      <vt:lpstr>MENU</vt:lpstr>
      <vt:lpstr>PowerPoint Presentation</vt:lpstr>
      <vt:lpstr>what</vt:lpstr>
      <vt:lpstr>what</vt:lpstr>
      <vt:lpstr>where</vt:lpstr>
      <vt:lpstr>MGT-X</vt:lpstr>
      <vt:lpstr>MGT-X - Inputs</vt:lpstr>
      <vt:lpstr>MGT-X</vt:lpstr>
      <vt:lpstr>MGT-X - Startup</vt:lpstr>
      <vt:lpstr>MGT-X</vt:lpstr>
      <vt:lpstr>MGT-X</vt:lpstr>
      <vt:lpstr>Next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663</cp:revision>
  <dcterms:created xsi:type="dcterms:W3CDTF">2018-11-27T12:20:05Z</dcterms:created>
  <dcterms:modified xsi:type="dcterms:W3CDTF">2022-06-15T17:59:37Z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