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1" r:id="rId3"/>
    <p:sldId id="266" r:id="rId4"/>
    <p:sldId id="257" r:id="rId5"/>
    <p:sldId id="267" r:id="rId6"/>
    <p:sldId id="262" r:id="rId7"/>
    <p:sldId id="263" r:id="rId8"/>
    <p:sldId id="269" r:id="rId9"/>
    <p:sldId id="259" r:id="rId10"/>
    <p:sldId id="270" r:id="rId11"/>
    <p:sldId id="260" r:id="rId12"/>
    <p:sldId id="268" r:id="rId13"/>
    <p:sldId id="265" r:id="rId14"/>
  </p:sldIdLst>
  <p:sldSz cx="18288000" cy="10287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Open Sans Bold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63369" autoAdjust="0"/>
  </p:normalViewPr>
  <p:slideViewPr>
    <p:cSldViewPr>
      <p:cViewPr varScale="1">
        <p:scale>
          <a:sx n="45" d="100"/>
          <a:sy n="45" d="100"/>
        </p:scale>
        <p:origin x="126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50.web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3.webp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4.jpe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56.png"/><Relationship Id="rId7" Type="http://schemas.openxmlformats.org/officeDocument/2006/relationships/image" Target="../media/image2.pn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10" Type="http://schemas.openxmlformats.org/officeDocument/2006/relationships/image" Target="../media/image9.svg"/><Relationship Id="rId4" Type="http://schemas.openxmlformats.org/officeDocument/2006/relationships/image" Target="../media/image57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2.jpg"/><Relationship Id="rId5" Type="http://schemas.openxmlformats.org/officeDocument/2006/relationships/image" Target="../media/image17.svg"/><Relationship Id="rId10" Type="http://schemas.openxmlformats.org/officeDocument/2006/relationships/image" Target="../media/image1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24.svg"/><Relationship Id="rId7" Type="http://schemas.openxmlformats.org/officeDocument/2006/relationships/image" Target="../media/image2.png"/><Relationship Id="rId12" Type="http://schemas.openxmlformats.org/officeDocument/2006/relationships/image" Target="../media/image28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11" Type="http://schemas.openxmlformats.org/officeDocument/2006/relationships/image" Target="../media/image12.png"/><Relationship Id="rId5" Type="http://schemas.openxmlformats.org/officeDocument/2006/relationships/image" Target="../media/image14.png"/><Relationship Id="rId10" Type="http://schemas.openxmlformats.org/officeDocument/2006/relationships/image" Target="../media/image27.svg"/><Relationship Id="rId4" Type="http://schemas.openxmlformats.org/officeDocument/2006/relationships/image" Target="../media/image25.svg"/><Relationship Id="rId9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30.svg"/><Relationship Id="rId7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jpe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4.svg"/><Relationship Id="rId7" Type="http://schemas.openxmlformats.org/officeDocument/2006/relationships/image" Target="../media/image15.svg"/><Relationship Id="rId12" Type="http://schemas.openxmlformats.org/officeDocument/2006/relationships/image" Target="../media/image1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27.svg"/><Relationship Id="rId5" Type="http://schemas.openxmlformats.org/officeDocument/2006/relationships/image" Target="../media/image25.svg"/><Relationship Id="rId10" Type="http://schemas.openxmlformats.org/officeDocument/2006/relationships/image" Target="../media/image26.png"/><Relationship Id="rId4" Type="http://schemas.openxmlformats.org/officeDocument/2006/relationships/image" Target="../media/image34.jpeg"/><Relationship Id="rId9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6.svg"/><Relationship Id="rId7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jpeg"/><Relationship Id="rId5" Type="http://schemas.openxmlformats.org/officeDocument/2006/relationships/image" Target="../media/image19.svg"/><Relationship Id="rId10" Type="http://schemas.openxmlformats.org/officeDocument/2006/relationships/image" Target="../media/image40.webp"/><Relationship Id="rId4" Type="http://schemas.openxmlformats.org/officeDocument/2006/relationships/image" Target="../media/image18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2.svg"/><Relationship Id="rId7" Type="http://schemas.openxmlformats.org/officeDocument/2006/relationships/image" Target="../media/image45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svg"/><Relationship Id="rId4" Type="http://schemas.openxmlformats.org/officeDocument/2006/relationships/image" Target="../media/image2.png"/><Relationship Id="rId9" Type="http://schemas.openxmlformats.org/officeDocument/2006/relationships/image" Target="../media/image46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2.svg"/><Relationship Id="rId7" Type="http://schemas.openxmlformats.org/officeDocument/2006/relationships/image" Target="../media/image45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svg"/><Relationship Id="rId4" Type="http://schemas.openxmlformats.org/officeDocument/2006/relationships/image" Target="../media/image2.png"/><Relationship Id="rId9" Type="http://schemas.openxmlformats.org/officeDocument/2006/relationships/image" Target="../media/image4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49.web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7000"/>
          </a:blip>
          <a:srcRect l="529" r="1761" b="22561"/>
          <a:stretch>
            <a:fillRect/>
          </a:stretch>
        </p:blipFill>
        <p:spPr>
          <a:xfrm>
            <a:off x="9377825" y="-29220"/>
            <a:ext cx="8910175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263758" y="5533110"/>
            <a:ext cx="13778687" cy="337636"/>
            <a:chOff x="0" y="0"/>
            <a:chExt cx="18371583" cy="450182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515867" y="192883"/>
              <a:ext cx="17315579" cy="64933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518"/>
              <a:ext cx="540137" cy="449664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17831446" y="0"/>
              <a:ext cx="540137" cy="449664"/>
            </a:xfrm>
            <a:prstGeom prst="rect">
              <a:avLst/>
            </a:prstGeom>
          </p:spPr>
        </p:pic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-9525" y="0"/>
            <a:ext cx="1456670" cy="145667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r="20294"/>
          <a:stretch>
            <a:fillRect/>
          </a:stretch>
        </p:blipFill>
        <p:spPr>
          <a:xfrm>
            <a:off x="12466900" y="9334500"/>
            <a:ext cx="5830625" cy="54864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>
          <a:xfrm>
            <a:off x="6872405" y="1935949"/>
            <a:ext cx="4991790" cy="1349863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233825" y="3529964"/>
            <a:ext cx="8910175" cy="1228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9683"/>
              </a:lnSpc>
            </a:pPr>
            <a:r>
              <a:rPr lang="en-US" sz="8069" dirty="0">
                <a:solidFill>
                  <a:srgbClr val="E8870A"/>
                </a:solidFill>
                <a:latin typeface="Open Sans Bold"/>
              </a:rPr>
              <a:t>MODERN</a:t>
            </a:r>
            <a:endParaRPr lang="en-US" sz="8069" dirty="0">
              <a:solidFill>
                <a:srgbClr val="FFFFFF"/>
              </a:solidFill>
              <a:latin typeface="Open Sans Bold"/>
            </a:endParaRPr>
          </a:p>
        </p:txBody>
      </p:sp>
      <p:pic>
        <p:nvPicPr>
          <p:cNvPr id="12" name="Picture 2" descr="Clock PNG, Clock Transparent Background - FreeIconsPNG">
            <a:extLst>
              <a:ext uri="{FF2B5EF4-FFF2-40B4-BE49-F238E27FC236}">
                <a16:creationId xmlns:a16="http://schemas.microsoft.com/office/drawing/2014/main" id="{C152B8C2-82EB-0C80-1A5C-2BCFE6FED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497" y="230007"/>
            <a:ext cx="736980" cy="73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933F85D-1F22-2744-0B98-04DEB16A9470}"/>
              </a:ext>
            </a:extLst>
          </p:cNvPr>
          <p:cNvSpPr txBox="1"/>
          <p:nvPr/>
        </p:nvSpPr>
        <p:spPr>
          <a:xfrm>
            <a:off x="16781111" y="300531"/>
            <a:ext cx="1323833" cy="5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60min</a:t>
            </a:r>
            <a:endParaRPr lang="en-BE" sz="3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1BB109F-7567-F45B-FCDC-0FE569BB09DB}"/>
              </a:ext>
            </a:extLst>
          </p:cNvPr>
          <p:cNvSpPr/>
          <p:nvPr/>
        </p:nvSpPr>
        <p:spPr>
          <a:xfrm>
            <a:off x="14726913" y="9523446"/>
            <a:ext cx="3378031" cy="643205"/>
          </a:xfrm>
          <a:prstGeom prst="roundRect">
            <a:avLst/>
          </a:prstGeom>
          <a:solidFill>
            <a:srgbClr val="FFEE93"/>
          </a:solidFill>
          <a:ln>
            <a:solidFill>
              <a:srgbClr val="FFC09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rgbClr val="FFC09F"/>
                </a:solidFill>
              </a:rPr>
              <a:t>FrontendTrack</a:t>
            </a:r>
            <a:endParaRPr lang="en-BE" sz="3200" b="1" dirty="0">
              <a:solidFill>
                <a:srgbClr val="FFC09F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5C03C63-AB1B-440F-D02E-99039F13FCBD}"/>
              </a:ext>
            </a:extLst>
          </p:cNvPr>
          <p:cNvSpPr/>
          <p:nvPr/>
        </p:nvSpPr>
        <p:spPr>
          <a:xfrm>
            <a:off x="233825" y="9364340"/>
            <a:ext cx="2233738" cy="639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Code-Show</a:t>
            </a:r>
            <a:endParaRPr lang="en-BE" sz="3200" dirty="0"/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163B858D-FA12-A6D7-C159-3038672BFDC7}"/>
              </a:ext>
            </a:extLst>
          </p:cNvPr>
          <p:cNvSpPr txBox="1"/>
          <p:nvPr/>
        </p:nvSpPr>
        <p:spPr>
          <a:xfrm>
            <a:off x="9677400" y="3556670"/>
            <a:ext cx="8543925" cy="1228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83"/>
              </a:lnSpc>
            </a:pPr>
            <a:r>
              <a:rPr lang="en-US" sz="8069" dirty="0">
                <a:solidFill>
                  <a:srgbClr val="FFFFFF"/>
                </a:solidFill>
                <a:latin typeface="Open Sans Bold"/>
              </a:rPr>
              <a:t>JS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68E9FA-100E-5628-24D9-03BC8EC195AE}"/>
              </a:ext>
            </a:extLst>
          </p:cNvPr>
          <p:cNvSpPr/>
          <p:nvPr/>
        </p:nvSpPr>
        <p:spPr>
          <a:xfrm>
            <a:off x="2701388" y="9334500"/>
            <a:ext cx="2525718" cy="64320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3200" dirty="0" err="1"/>
              <a:t>Intermediate</a:t>
            </a:r>
            <a:endParaRPr lang="en-BE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 rot="5400000">
            <a:off x="9481664" y="8850062"/>
            <a:ext cx="1430896" cy="816476"/>
            <a:chOff x="0" y="0"/>
            <a:chExt cx="1907862" cy="1088634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1216579" y="0"/>
              <a:ext cx="691283" cy="1088634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691283" cy="1088634"/>
            </a:xfrm>
            <a:prstGeom prst="rect">
              <a:avLst/>
            </a:prstGeom>
          </p:spPr>
        </p:pic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7156" t="39024"/>
          <a:stretch>
            <a:fillRect/>
          </a:stretch>
        </p:blipFill>
        <p:spPr>
          <a:xfrm>
            <a:off x="-12221" y="-9525"/>
            <a:ext cx="1040921" cy="1011697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224828" y="347917"/>
            <a:ext cx="2139855" cy="578652"/>
          </a:xfrm>
          <a:prstGeom prst="rect">
            <a:avLst/>
          </a:prstGeom>
        </p:spPr>
      </p:pic>
      <p:sp>
        <p:nvSpPr>
          <p:cNvPr id="11" name="TextBox 11">
            <a:extLst>
              <a:ext uri="{FF2B5EF4-FFF2-40B4-BE49-F238E27FC236}">
                <a16:creationId xmlns:a16="http://schemas.microsoft.com/office/drawing/2014/main" id="{D39F9779-5B67-08F5-7182-53134D637805}"/>
              </a:ext>
            </a:extLst>
          </p:cNvPr>
          <p:cNvSpPr txBox="1"/>
          <p:nvPr/>
        </p:nvSpPr>
        <p:spPr>
          <a:xfrm>
            <a:off x="-87841" y="196072"/>
            <a:ext cx="18046431" cy="12000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83"/>
              </a:lnSpc>
            </a:pPr>
            <a:r>
              <a:rPr lang="en-US" sz="8069" dirty="0">
                <a:solidFill>
                  <a:srgbClr val="E8870A"/>
                </a:solidFill>
                <a:latin typeface="Open Sans Bold"/>
              </a:rPr>
              <a:t>More Debugging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457F59-C8E7-7E43-0355-E99E4E9548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313" y="1601741"/>
            <a:ext cx="10741373" cy="820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075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7363" b="4439"/>
          <a:stretch>
            <a:fillRect/>
          </a:stretch>
        </p:blipFill>
        <p:spPr>
          <a:xfrm>
            <a:off x="0" y="8910520"/>
            <a:ext cx="1040921" cy="13764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5268397" y="311350"/>
            <a:ext cx="2652756" cy="717350"/>
          </a:xfrm>
          <a:prstGeom prst="rect">
            <a:avLst/>
          </a:prstGeom>
        </p:spPr>
      </p:pic>
      <p:sp>
        <p:nvSpPr>
          <p:cNvPr id="8" name="TextBox 11">
            <a:extLst>
              <a:ext uri="{FF2B5EF4-FFF2-40B4-BE49-F238E27FC236}">
                <a16:creationId xmlns:a16="http://schemas.microsoft.com/office/drawing/2014/main" id="{E388B0E8-E295-1D98-CAD3-6859F3C291DD}"/>
              </a:ext>
            </a:extLst>
          </p:cNvPr>
          <p:cNvSpPr txBox="1"/>
          <p:nvPr/>
        </p:nvSpPr>
        <p:spPr>
          <a:xfrm>
            <a:off x="228600" y="1029797"/>
            <a:ext cx="17664991" cy="1228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83"/>
              </a:lnSpc>
            </a:pPr>
            <a:r>
              <a:rPr lang="en-US" sz="8069" dirty="0">
                <a:solidFill>
                  <a:srgbClr val="E8870A"/>
                </a:solidFill>
                <a:latin typeface="Open Sans Bold"/>
              </a:rPr>
              <a:t>Linting</a:t>
            </a:r>
            <a:endParaRPr lang="en-US" sz="8069" dirty="0">
              <a:solidFill>
                <a:srgbClr val="FFFFFF"/>
              </a:solidFill>
              <a:latin typeface="Open Sans Bold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5DA1E3-283C-95B9-1F6C-CFD2641569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661" y="2280409"/>
            <a:ext cx="11542678" cy="767722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7363" b="4439"/>
          <a:stretch>
            <a:fillRect/>
          </a:stretch>
        </p:blipFill>
        <p:spPr>
          <a:xfrm>
            <a:off x="0" y="8910520"/>
            <a:ext cx="1040921" cy="13764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5268397" y="311350"/>
            <a:ext cx="2652756" cy="717350"/>
          </a:xfrm>
          <a:prstGeom prst="rect">
            <a:avLst/>
          </a:prstGeom>
        </p:spPr>
      </p:pic>
      <p:sp>
        <p:nvSpPr>
          <p:cNvPr id="8" name="TextBox 11">
            <a:extLst>
              <a:ext uri="{FF2B5EF4-FFF2-40B4-BE49-F238E27FC236}">
                <a16:creationId xmlns:a16="http://schemas.microsoft.com/office/drawing/2014/main" id="{E388B0E8-E295-1D98-CAD3-6859F3C291DD}"/>
              </a:ext>
            </a:extLst>
          </p:cNvPr>
          <p:cNvSpPr txBox="1"/>
          <p:nvPr/>
        </p:nvSpPr>
        <p:spPr>
          <a:xfrm>
            <a:off x="228600" y="1029797"/>
            <a:ext cx="17664991" cy="1228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83"/>
              </a:lnSpc>
            </a:pPr>
            <a:r>
              <a:rPr lang="en-US" sz="8069" dirty="0" err="1">
                <a:solidFill>
                  <a:srgbClr val="E8870A"/>
                </a:solidFill>
                <a:latin typeface="Open Sans Bold"/>
              </a:rPr>
              <a:t>Monorepos</a:t>
            </a:r>
            <a:endParaRPr lang="en-US" sz="8069" dirty="0">
              <a:solidFill>
                <a:srgbClr val="FFFFFF"/>
              </a:solidFill>
              <a:latin typeface="Open Sans Bold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CC75AED-E7C7-B7E8-6BEE-9F98FFD7F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695" y="2556480"/>
            <a:ext cx="10972800" cy="670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143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9312" b="93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2700000">
            <a:off x="2331222" y="6140093"/>
            <a:ext cx="327843" cy="32661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-2700000">
            <a:off x="15647446" y="6140174"/>
            <a:ext cx="327228" cy="32722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2650658" y="6279438"/>
            <a:ext cx="12986684" cy="487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2612558" y="3231438"/>
            <a:ext cx="12986684" cy="48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r="31511" b="32341"/>
          <a:stretch>
            <a:fillRect/>
          </a:stretch>
        </p:blipFill>
        <p:spPr>
          <a:xfrm>
            <a:off x="17249775" y="9294270"/>
            <a:ext cx="1038225" cy="1025651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-2700000">
            <a:off x="15647446" y="3092174"/>
            <a:ext cx="327228" cy="327228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2700000">
            <a:off x="2277892" y="3092481"/>
            <a:ext cx="327843" cy="326613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2441813" y="3910187"/>
            <a:ext cx="13404374" cy="1705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320"/>
              </a:lnSpc>
            </a:pPr>
            <a:r>
              <a:rPr lang="en-US" sz="11100" dirty="0">
                <a:solidFill>
                  <a:srgbClr val="FFFFFF"/>
                </a:solidFill>
                <a:latin typeface="Open Sans Bold"/>
              </a:rPr>
              <a:t>Let’s Start!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6528" b="66627"/>
          <a:stretch>
            <a:fillRect/>
          </a:stretch>
        </p:blipFill>
        <p:spPr>
          <a:xfrm>
            <a:off x="-9525" y="8923309"/>
            <a:ext cx="989911" cy="1373216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 rot="-10800000">
            <a:off x="16963528" y="364165"/>
            <a:ext cx="797186" cy="664535"/>
            <a:chOff x="0" y="0"/>
            <a:chExt cx="1062914" cy="886047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562640" cy="886047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967570" y="395351"/>
              <a:ext cx="95344" cy="95344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p:blipFill>
          <p:spPr>
            <a:xfrm>
              <a:off x="967570" y="790702"/>
              <a:ext cx="95344" cy="95344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967570" y="0"/>
              <a:ext cx="95344" cy="95344"/>
            </a:xfrm>
            <a:prstGeom prst="rect">
              <a:avLst/>
            </a:prstGeom>
          </p:spPr>
        </p:pic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248221" y="235012"/>
            <a:ext cx="2304408" cy="623150"/>
          </a:xfrm>
          <a:prstGeom prst="rect">
            <a:avLst/>
          </a:prstGeom>
        </p:spPr>
      </p:pic>
      <p:sp>
        <p:nvSpPr>
          <p:cNvPr id="11" name="TextBox 11">
            <a:extLst>
              <a:ext uri="{FF2B5EF4-FFF2-40B4-BE49-F238E27FC236}">
                <a16:creationId xmlns:a16="http://schemas.microsoft.com/office/drawing/2014/main" id="{A291F0F1-A01C-CE04-0E17-F134DE18ADD4}"/>
              </a:ext>
            </a:extLst>
          </p:cNvPr>
          <p:cNvSpPr txBox="1"/>
          <p:nvPr/>
        </p:nvSpPr>
        <p:spPr>
          <a:xfrm>
            <a:off x="24319" y="316510"/>
            <a:ext cx="18263681" cy="1228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83"/>
              </a:lnSpc>
            </a:pPr>
            <a:r>
              <a:rPr lang="en-US" sz="8069" dirty="0">
                <a:solidFill>
                  <a:srgbClr val="E8870A"/>
                </a:solidFill>
                <a:latin typeface="Open Sans Bold"/>
              </a:rPr>
              <a:t>JavaScript?</a:t>
            </a:r>
            <a:endParaRPr lang="en-US" sz="8069" dirty="0">
              <a:solidFill>
                <a:srgbClr val="FFFFFF"/>
              </a:solidFill>
              <a:latin typeface="Open Sans Bold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138EE78-E7A5-EB2B-0F51-8F43E0035DD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580092"/>
            <a:ext cx="10515600" cy="8483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331" b="25212"/>
          <a:stretch>
            <a:fillRect/>
          </a:stretch>
        </p:blipFill>
        <p:spPr>
          <a:xfrm>
            <a:off x="-155756" y="9533122"/>
            <a:ext cx="1695521" cy="76348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3469"/>
          <a:stretch>
            <a:fillRect/>
          </a:stretch>
        </p:blipFill>
        <p:spPr>
          <a:xfrm>
            <a:off x="841151" y="9540600"/>
            <a:ext cx="1733066" cy="75600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82" b="34251"/>
          <a:stretch>
            <a:fillRect/>
          </a:stretch>
        </p:blipFill>
        <p:spPr>
          <a:xfrm>
            <a:off x="2030251" y="9571361"/>
            <a:ext cx="1533611" cy="73107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67" b="21725"/>
          <a:stretch>
            <a:fillRect/>
          </a:stretch>
        </p:blipFill>
        <p:spPr>
          <a:xfrm>
            <a:off x="3079843" y="9563883"/>
            <a:ext cx="1559062" cy="732725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7309" r="13633"/>
          <a:stretch>
            <a:fillRect/>
          </a:stretch>
        </p:blipFill>
        <p:spPr>
          <a:xfrm>
            <a:off x="16810071" y="0"/>
            <a:ext cx="1477929" cy="806564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061" t="17309"/>
          <a:stretch>
            <a:fillRect/>
          </a:stretch>
        </p:blipFill>
        <p:spPr>
          <a:xfrm>
            <a:off x="15800981" y="0"/>
            <a:ext cx="1658846" cy="806564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9052"/>
          <a:stretch>
            <a:fillRect/>
          </a:stretch>
        </p:blipFill>
        <p:spPr>
          <a:xfrm>
            <a:off x="14546459" y="0"/>
            <a:ext cx="1748083" cy="806564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9052"/>
          <a:stretch>
            <a:fillRect/>
          </a:stretch>
        </p:blipFill>
        <p:spPr>
          <a:xfrm>
            <a:off x="13461847" y="0"/>
            <a:ext cx="1748083" cy="806564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55368" t="80811"/>
          <a:stretch>
            <a:fillRect/>
          </a:stretch>
        </p:blipFill>
        <p:spPr>
          <a:xfrm>
            <a:off x="-19700" y="0"/>
            <a:ext cx="1364337" cy="816089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1947" b="21798"/>
          <a:stretch>
            <a:fillRect/>
          </a:stretch>
        </p:blipFill>
        <p:spPr>
          <a:xfrm>
            <a:off x="1211982" y="767495"/>
            <a:ext cx="16247845" cy="48594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862986" y="9540600"/>
            <a:ext cx="16405839" cy="61522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b="18697"/>
          <a:stretch>
            <a:fillRect/>
          </a:stretch>
        </p:blipFill>
        <p:spPr>
          <a:xfrm>
            <a:off x="16960696" y="9533122"/>
            <a:ext cx="1327304" cy="763486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1570310" y="13886"/>
            <a:ext cx="2517532" cy="680783"/>
          </a:xfrm>
          <a:prstGeom prst="rect">
            <a:avLst/>
          </a:prstGeom>
        </p:spPr>
      </p:pic>
      <p:sp>
        <p:nvSpPr>
          <p:cNvPr id="30" name="TextBox 11">
            <a:extLst>
              <a:ext uri="{FF2B5EF4-FFF2-40B4-BE49-F238E27FC236}">
                <a16:creationId xmlns:a16="http://schemas.microsoft.com/office/drawing/2014/main" id="{2B778147-C45C-C802-EB88-0B94190139DD}"/>
              </a:ext>
            </a:extLst>
          </p:cNvPr>
          <p:cNvSpPr txBox="1"/>
          <p:nvPr/>
        </p:nvSpPr>
        <p:spPr>
          <a:xfrm>
            <a:off x="24318" y="1136489"/>
            <a:ext cx="18035081" cy="1228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83"/>
              </a:lnSpc>
            </a:pPr>
            <a:r>
              <a:rPr lang="en-US" sz="8069" dirty="0" err="1">
                <a:solidFill>
                  <a:srgbClr val="E8870A"/>
                </a:solidFill>
                <a:latin typeface="Open Sans Bold"/>
              </a:rPr>
              <a:t>ModernJS</a:t>
            </a:r>
            <a:r>
              <a:rPr lang="en-US" sz="8069" dirty="0">
                <a:solidFill>
                  <a:srgbClr val="E8870A"/>
                </a:solidFill>
                <a:latin typeface="Open Sans Bold"/>
              </a:rPr>
              <a:t>?</a:t>
            </a:r>
            <a:endParaRPr lang="en-US" sz="8069" dirty="0">
              <a:solidFill>
                <a:srgbClr val="FFFFFF"/>
              </a:solidFill>
              <a:latin typeface="Open Sans Bold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1598488-B8F4-7B20-E417-A8835C6F0D6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974" y="2295248"/>
            <a:ext cx="11941413" cy="724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613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4099"/>
          <a:stretch>
            <a:fillRect/>
          </a:stretch>
        </p:blipFill>
        <p:spPr>
          <a:xfrm>
            <a:off x="14770987" y="0"/>
            <a:ext cx="3526538" cy="131340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59920"/>
          <a:stretch>
            <a:fillRect/>
          </a:stretch>
        </p:blipFill>
        <p:spPr>
          <a:xfrm>
            <a:off x="-2744" y="0"/>
            <a:ext cx="2966125" cy="1029652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/>
          <a:srcRect t="12358" b="12358"/>
          <a:stretch>
            <a:fillRect/>
          </a:stretch>
        </p:blipFill>
        <p:spPr>
          <a:xfrm>
            <a:off x="1589814" y="1488401"/>
            <a:ext cx="7240356" cy="8176121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6814418" y="8983776"/>
            <a:ext cx="1222935" cy="990699"/>
            <a:chOff x="0" y="0"/>
            <a:chExt cx="1630580" cy="1320932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624236" cy="514215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991611" y="0"/>
              <a:ext cx="624236" cy="514215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991611" y="794582"/>
              <a:ext cx="638969" cy="526351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0" y="806718"/>
              <a:ext cx="624236" cy="514215"/>
            </a:xfrm>
            <a:prstGeom prst="rect">
              <a:avLst/>
            </a:prstGeom>
          </p:spPr>
        </p:pic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14226754" y="9354568"/>
            <a:ext cx="2292414" cy="619907"/>
          </a:xfrm>
          <a:prstGeom prst="rect">
            <a:avLst/>
          </a:prstGeom>
        </p:spPr>
      </p:pic>
      <p:sp>
        <p:nvSpPr>
          <p:cNvPr id="11" name="TextBox 11">
            <a:extLst>
              <a:ext uri="{FF2B5EF4-FFF2-40B4-BE49-F238E27FC236}">
                <a16:creationId xmlns:a16="http://schemas.microsoft.com/office/drawing/2014/main" id="{41A08548-4826-5734-F42D-D03E5D000C7D}"/>
              </a:ext>
            </a:extLst>
          </p:cNvPr>
          <p:cNvSpPr txBox="1"/>
          <p:nvPr/>
        </p:nvSpPr>
        <p:spPr>
          <a:xfrm>
            <a:off x="8830170" y="1488401"/>
            <a:ext cx="9457830" cy="1228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83"/>
              </a:lnSpc>
            </a:pPr>
            <a:r>
              <a:rPr lang="en-US" sz="8069" dirty="0">
                <a:solidFill>
                  <a:srgbClr val="E8870A"/>
                </a:solidFill>
                <a:latin typeface="Open Sans Bold"/>
              </a:rPr>
              <a:t>Menu</a:t>
            </a:r>
            <a:endParaRPr lang="en-US" sz="8069" dirty="0">
              <a:solidFill>
                <a:srgbClr val="FFFFFF"/>
              </a:solidFill>
              <a:latin typeface="Open Sans Bold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3F8CF9-DFA0-E5C5-2F8E-F5E61DB05BFB}"/>
              </a:ext>
            </a:extLst>
          </p:cNvPr>
          <p:cNvSpPr txBox="1"/>
          <p:nvPr/>
        </p:nvSpPr>
        <p:spPr>
          <a:xfrm>
            <a:off x="9144000" y="2737788"/>
            <a:ext cx="91279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7200" dirty="0">
                <a:solidFill>
                  <a:schemeClr val="bg1"/>
                </a:solidFill>
              </a:rPr>
              <a:t>ECMAScript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7200" dirty="0">
                <a:solidFill>
                  <a:schemeClr val="bg1"/>
                </a:solidFill>
              </a:rPr>
              <a:t>TypeScript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331" b="25212"/>
          <a:stretch>
            <a:fillRect/>
          </a:stretch>
        </p:blipFill>
        <p:spPr>
          <a:xfrm>
            <a:off x="-155756" y="9533122"/>
            <a:ext cx="1695521" cy="76348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3469"/>
          <a:stretch>
            <a:fillRect/>
          </a:stretch>
        </p:blipFill>
        <p:spPr>
          <a:xfrm>
            <a:off x="841151" y="9540600"/>
            <a:ext cx="1733066" cy="75600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82" b="34251"/>
          <a:stretch>
            <a:fillRect/>
          </a:stretch>
        </p:blipFill>
        <p:spPr>
          <a:xfrm>
            <a:off x="2030251" y="9571361"/>
            <a:ext cx="1533611" cy="73107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67" b="21725"/>
          <a:stretch>
            <a:fillRect/>
          </a:stretch>
        </p:blipFill>
        <p:spPr>
          <a:xfrm>
            <a:off x="3079843" y="9563883"/>
            <a:ext cx="1559062" cy="73272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alphaModFix amt="63000"/>
          </a:blip>
          <a:srcRect l="19393" r="19393"/>
          <a:stretch>
            <a:fillRect/>
          </a:stretch>
        </p:blipFill>
        <p:spPr>
          <a:xfrm>
            <a:off x="9971585" y="1028700"/>
            <a:ext cx="7287715" cy="82296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7309" r="13633"/>
          <a:stretch>
            <a:fillRect/>
          </a:stretch>
        </p:blipFill>
        <p:spPr>
          <a:xfrm>
            <a:off x="16810071" y="0"/>
            <a:ext cx="1477929" cy="806564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061" t="17309"/>
          <a:stretch>
            <a:fillRect/>
          </a:stretch>
        </p:blipFill>
        <p:spPr>
          <a:xfrm>
            <a:off x="15800981" y="0"/>
            <a:ext cx="1658846" cy="806564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9052"/>
          <a:stretch>
            <a:fillRect/>
          </a:stretch>
        </p:blipFill>
        <p:spPr>
          <a:xfrm>
            <a:off x="14546459" y="0"/>
            <a:ext cx="1748083" cy="806564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9052"/>
          <a:stretch>
            <a:fillRect/>
          </a:stretch>
        </p:blipFill>
        <p:spPr>
          <a:xfrm>
            <a:off x="13461847" y="0"/>
            <a:ext cx="1748083" cy="806564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5368" t="80811"/>
          <a:stretch>
            <a:fillRect/>
          </a:stretch>
        </p:blipFill>
        <p:spPr>
          <a:xfrm>
            <a:off x="-19700" y="0"/>
            <a:ext cx="1364337" cy="816089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947" b="21798"/>
          <a:stretch>
            <a:fillRect/>
          </a:stretch>
        </p:blipFill>
        <p:spPr>
          <a:xfrm>
            <a:off x="1211982" y="767495"/>
            <a:ext cx="16247845" cy="48594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862986" y="9540600"/>
            <a:ext cx="16405839" cy="61522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b="18697"/>
          <a:stretch>
            <a:fillRect/>
          </a:stretch>
        </p:blipFill>
        <p:spPr>
          <a:xfrm>
            <a:off x="16960696" y="9533122"/>
            <a:ext cx="1327304" cy="763486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1570310" y="13886"/>
            <a:ext cx="2517532" cy="680783"/>
          </a:xfrm>
          <a:prstGeom prst="rect">
            <a:avLst/>
          </a:prstGeom>
        </p:spPr>
      </p:pic>
      <p:sp>
        <p:nvSpPr>
          <p:cNvPr id="30" name="TextBox 11">
            <a:extLst>
              <a:ext uri="{FF2B5EF4-FFF2-40B4-BE49-F238E27FC236}">
                <a16:creationId xmlns:a16="http://schemas.microsoft.com/office/drawing/2014/main" id="{2B778147-C45C-C802-EB88-0B94190139DD}"/>
              </a:ext>
            </a:extLst>
          </p:cNvPr>
          <p:cNvSpPr txBox="1"/>
          <p:nvPr/>
        </p:nvSpPr>
        <p:spPr>
          <a:xfrm>
            <a:off x="24319" y="1136489"/>
            <a:ext cx="9947266" cy="1228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83"/>
              </a:lnSpc>
            </a:pPr>
            <a:r>
              <a:rPr lang="en-US" sz="8069" dirty="0">
                <a:solidFill>
                  <a:srgbClr val="E8870A"/>
                </a:solidFill>
                <a:latin typeface="Open Sans Bold"/>
              </a:rPr>
              <a:t>ECMAScript 2023</a:t>
            </a:r>
            <a:endParaRPr lang="en-US" sz="8069" dirty="0">
              <a:solidFill>
                <a:srgbClr val="FFFFFF"/>
              </a:solidFill>
              <a:latin typeface="Open Sans Bold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969488-E601-D1BC-CA73-4D131C74E0BB}"/>
              </a:ext>
            </a:extLst>
          </p:cNvPr>
          <p:cNvSpPr txBox="1"/>
          <p:nvPr/>
        </p:nvSpPr>
        <p:spPr>
          <a:xfrm>
            <a:off x="228600" y="2473003"/>
            <a:ext cx="95666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and earlier…</a:t>
            </a: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004F0542-FF9C-09BA-7F5F-2781D315DA9C}"/>
              </a:ext>
            </a:extLst>
          </p:cNvPr>
          <p:cNvSpPr txBox="1"/>
          <p:nvPr/>
        </p:nvSpPr>
        <p:spPr>
          <a:xfrm>
            <a:off x="-35668" y="5229710"/>
            <a:ext cx="9947266" cy="1228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83"/>
              </a:lnSpc>
            </a:pPr>
            <a:r>
              <a:rPr lang="en-US" sz="8069" dirty="0">
                <a:solidFill>
                  <a:srgbClr val="E8870A"/>
                </a:solidFill>
                <a:latin typeface="Open Sans Bold"/>
              </a:rPr>
              <a:t>Code-Show</a:t>
            </a:r>
            <a:endParaRPr lang="en-US" sz="8069" dirty="0">
              <a:solidFill>
                <a:srgbClr val="FFFFFF"/>
              </a:solidFill>
              <a:latin typeface="Open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308029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6533" b="7072"/>
          <a:stretch>
            <a:fillRect/>
          </a:stretch>
        </p:blipFill>
        <p:spPr>
          <a:xfrm>
            <a:off x="0" y="1743744"/>
            <a:ext cx="687157" cy="24565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3088" r="7308" b="3442"/>
          <a:stretch>
            <a:fillRect/>
          </a:stretch>
        </p:blipFill>
        <p:spPr>
          <a:xfrm rot="5400000">
            <a:off x="14774614" y="6773614"/>
            <a:ext cx="6804932" cy="22184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811" r="20840" b="3582"/>
          <a:stretch>
            <a:fillRect/>
          </a:stretch>
        </p:blipFill>
        <p:spPr>
          <a:xfrm>
            <a:off x="12298819" y="0"/>
            <a:ext cx="5989181" cy="4812391"/>
          </a:xfrm>
          <a:prstGeom prst="rect">
            <a:avLst/>
          </a:prstGeom>
        </p:spPr>
      </p:pic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13472280" y="155787"/>
            <a:ext cx="4177328" cy="4177311"/>
            <a:chOff x="0" y="0"/>
            <a:chExt cx="6350000" cy="634997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 l="-17681" r="-17681"/>
              </a:stretch>
            </a:blipFill>
          </p:spPr>
          <p:txBody>
            <a:bodyPr/>
            <a:lstStyle/>
            <a:p>
              <a:endParaRPr lang="en-BE"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378" t="71519"/>
          <a:stretch>
            <a:fillRect/>
          </a:stretch>
        </p:blipFill>
        <p:spPr>
          <a:xfrm>
            <a:off x="0" y="-2894"/>
            <a:ext cx="12634606" cy="313994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14996852" y="9151474"/>
            <a:ext cx="2652756" cy="717350"/>
          </a:xfrm>
          <a:prstGeom prst="rect">
            <a:avLst/>
          </a:prstGeom>
        </p:spPr>
      </p:pic>
      <p:sp>
        <p:nvSpPr>
          <p:cNvPr id="9" name="TextBox 11">
            <a:extLst>
              <a:ext uri="{FF2B5EF4-FFF2-40B4-BE49-F238E27FC236}">
                <a16:creationId xmlns:a16="http://schemas.microsoft.com/office/drawing/2014/main" id="{69F6F1A2-2ABF-E0D3-3AD0-32792619EEFA}"/>
              </a:ext>
            </a:extLst>
          </p:cNvPr>
          <p:cNvSpPr txBox="1"/>
          <p:nvPr/>
        </p:nvSpPr>
        <p:spPr>
          <a:xfrm>
            <a:off x="-1" y="510966"/>
            <a:ext cx="12298819" cy="1228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83"/>
              </a:lnSpc>
            </a:pPr>
            <a:r>
              <a:rPr lang="en-US" sz="8069" dirty="0">
                <a:solidFill>
                  <a:srgbClr val="E8870A"/>
                </a:solidFill>
                <a:latin typeface="Open Sans Bold"/>
              </a:rPr>
              <a:t>TypeScript</a:t>
            </a:r>
            <a:endParaRPr lang="en-US" sz="8069" dirty="0">
              <a:solidFill>
                <a:srgbClr val="FFFFFF"/>
              </a:solidFill>
              <a:latin typeface="Open Sans Bold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72BBAA-2692-D261-6551-6BD30F34B61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672" y="1830094"/>
            <a:ext cx="8233261" cy="81677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589" r="35858" b="25411"/>
          <a:stretch>
            <a:fillRect/>
          </a:stretch>
        </p:blipFill>
        <p:spPr>
          <a:xfrm>
            <a:off x="9380111" y="9541050"/>
            <a:ext cx="8869365" cy="4786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126" r="20735"/>
          <a:stretch>
            <a:fillRect/>
          </a:stretch>
        </p:blipFill>
        <p:spPr>
          <a:xfrm>
            <a:off x="0" y="657356"/>
            <a:ext cx="9356676" cy="64812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28950" r="86779" b="14579"/>
          <a:stretch>
            <a:fillRect/>
          </a:stretch>
        </p:blipFill>
        <p:spPr>
          <a:xfrm rot="5400000">
            <a:off x="16087400" y="8095925"/>
            <a:ext cx="745950" cy="36362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7520" b="33999"/>
          <a:stretch>
            <a:fillRect/>
          </a:stretch>
        </p:blipFill>
        <p:spPr>
          <a:xfrm rot="5400000">
            <a:off x="1723119" y="-1731043"/>
            <a:ext cx="688160" cy="4153448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15833038" y="8658644"/>
            <a:ext cx="2217525" cy="599656"/>
          </a:xfrm>
          <a:prstGeom prst="rect">
            <a:avLst/>
          </a:prstGeom>
        </p:spPr>
      </p:pic>
      <p:sp>
        <p:nvSpPr>
          <p:cNvPr id="9" name="TextBox 11">
            <a:extLst>
              <a:ext uri="{FF2B5EF4-FFF2-40B4-BE49-F238E27FC236}">
                <a16:creationId xmlns:a16="http://schemas.microsoft.com/office/drawing/2014/main" id="{18BD4FB4-7CED-773E-59AD-D3AA3673ABAB}"/>
              </a:ext>
            </a:extLst>
          </p:cNvPr>
          <p:cNvSpPr txBox="1"/>
          <p:nvPr/>
        </p:nvSpPr>
        <p:spPr>
          <a:xfrm>
            <a:off x="47754" y="833971"/>
            <a:ext cx="18002809" cy="1228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83"/>
              </a:lnSpc>
            </a:pPr>
            <a:r>
              <a:rPr lang="en-US" sz="8069" dirty="0">
                <a:solidFill>
                  <a:srgbClr val="E8870A"/>
                </a:solidFill>
                <a:latin typeface="Open Sans Bold"/>
              </a:rPr>
              <a:t>Other JS Sessions?</a:t>
            </a:r>
            <a:endParaRPr lang="en-US" sz="8069" dirty="0">
              <a:solidFill>
                <a:srgbClr val="FFFFFF"/>
              </a:solidFill>
              <a:latin typeface="Open Sans Bol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C5BC5D-E66D-37B1-B322-2FCFB76305FA}"/>
              </a:ext>
            </a:extLst>
          </p:cNvPr>
          <p:cNvSpPr txBox="1"/>
          <p:nvPr/>
        </p:nvSpPr>
        <p:spPr>
          <a:xfrm>
            <a:off x="176276" y="2036301"/>
            <a:ext cx="177457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Separate “JS Basics” session?</a:t>
            </a:r>
          </a:p>
        </p:txBody>
      </p:sp>
      <p:grpSp>
        <p:nvGrpSpPr>
          <p:cNvPr id="12" name="Group 2">
            <a:extLst>
              <a:ext uri="{FF2B5EF4-FFF2-40B4-BE49-F238E27FC236}">
                <a16:creationId xmlns:a16="http://schemas.microsoft.com/office/drawing/2014/main" id="{6E7A8ACE-46E6-7439-87D0-D4F49AC0BD12}"/>
              </a:ext>
            </a:extLst>
          </p:cNvPr>
          <p:cNvGrpSpPr/>
          <p:nvPr/>
        </p:nvGrpSpPr>
        <p:grpSpPr>
          <a:xfrm>
            <a:off x="-9525" y="8189899"/>
            <a:ext cx="5257800" cy="2095500"/>
            <a:chOff x="0" y="0"/>
            <a:chExt cx="10052863" cy="5270500"/>
          </a:xfrm>
        </p:grpSpPr>
        <p:pic>
          <p:nvPicPr>
            <p:cNvPr id="13" name="Picture 3">
              <a:extLst>
                <a:ext uri="{FF2B5EF4-FFF2-40B4-BE49-F238E27FC236}">
                  <a16:creationId xmlns:a16="http://schemas.microsoft.com/office/drawing/2014/main" id="{64B02D19-55B2-4F2C-4F55-C70A09573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l="7168" t="32590" r="7168"/>
            <a:stretch>
              <a:fillRect/>
            </a:stretch>
          </p:blipFill>
          <p:spPr>
            <a:xfrm>
              <a:off x="0" y="0"/>
              <a:ext cx="10052863" cy="5270500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7581CE6-2F7D-A977-48EF-8019E28557B3}"/>
              </a:ext>
            </a:extLst>
          </p:cNvPr>
          <p:cNvSpPr txBox="1"/>
          <p:nvPr/>
        </p:nvSpPr>
        <p:spPr>
          <a:xfrm>
            <a:off x="189246" y="4005104"/>
            <a:ext cx="1774576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dirty="0">
                <a:solidFill>
                  <a:schemeClr val="bg1"/>
                </a:solidFill>
              </a:rPr>
              <a:t>Function Fundamentals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dirty="0">
                <a:solidFill>
                  <a:schemeClr val="bg1"/>
                </a:solidFill>
              </a:rPr>
              <a:t>Closures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dirty="0">
                <a:solidFill>
                  <a:schemeClr val="bg1"/>
                </a:solidFill>
              </a:rPr>
              <a:t>Prototype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dirty="0">
                <a:solidFill>
                  <a:schemeClr val="bg1"/>
                </a:solidFill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589" r="35858" b="25411"/>
          <a:stretch>
            <a:fillRect/>
          </a:stretch>
        </p:blipFill>
        <p:spPr>
          <a:xfrm>
            <a:off x="9380111" y="9541050"/>
            <a:ext cx="8869365" cy="4786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126" r="20735"/>
          <a:stretch>
            <a:fillRect/>
          </a:stretch>
        </p:blipFill>
        <p:spPr>
          <a:xfrm>
            <a:off x="0" y="657356"/>
            <a:ext cx="9356676" cy="64812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28950" r="86779" b="14579"/>
          <a:stretch>
            <a:fillRect/>
          </a:stretch>
        </p:blipFill>
        <p:spPr>
          <a:xfrm rot="5400000">
            <a:off x="16087400" y="8095925"/>
            <a:ext cx="745950" cy="36362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7520" b="33999"/>
          <a:stretch>
            <a:fillRect/>
          </a:stretch>
        </p:blipFill>
        <p:spPr>
          <a:xfrm rot="5400000">
            <a:off x="1723119" y="-1731043"/>
            <a:ext cx="688160" cy="4153448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15833038" y="8658644"/>
            <a:ext cx="2217525" cy="599656"/>
          </a:xfrm>
          <a:prstGeom prst="rect">
            <a:avLst/>
          </a:prstGeom>
        </p:spPr>
      </p:pic>
      <p:sp>
        <p:nvSpPr>
          <p:cNvPr id="9" name="TextBox 11">
            <a:extLst>
              <a:ext uri="{FF2B5EF4-FFF2-40B4-BE49-F238E27FC236}">
                <a16:creationId xmlns:a16="http://schemas.microsoft.com/office/drawing/2014/main" id="{18BD4FB4-7CED-773E-59AD-D3AA3673ABAB}"/>
              </a:ext>
            </a:extLst>
          </p:cNvPr>
          <p:cNvSpPr txBox="1"/>
          <p:nvPr/>
        </p:nvSpPr>
        <p:spPr>
          <a:xfrm>
            <a:off x="47754" y="833971"/>
            <a:ext cx="18002809" cy="1228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83"/>
              </a:lnSpc>
            </a:pPr>
            <a:r>
              <a:rPr lang="en-US" sz="8069" dirty="0" err="1">
                <a:solidFill>
                  <a:srgbClr val="E8870A"/>
                </a:solidFill>
                <a:latin typeface="Open Sans Bold"/>
              </a:rPr>
              <a:t>ModernJS</a:t>
            </a:r>
            <a:r>
              <a:rPr lang="en-US" sz="8069" dirty="0">
                <a:solidFill>
                  <a:srgbClr val="E8870A"/>
                </a:solidFill>
                <a:latin typeface="Open Sans Bold"/>
              </a:rPr>
              <a:t> Setup Session?</a:t>
            </a:r>
            <a:endParaRPr lang="en-US" sz="8069" dirty="0">
              <a:solidFill>
                <a:srgbClr val="FFFFFF"/>
              </a:solidFill>
              <a:latin typeface="Open Sans Bold"/>
            </a:endParaRPr>
          </a:p>
        </p:txBody>
      </p:sp>
      <p:grpSp>
        <p:nvGrpSpPr>
          <p:cNvPr id="12" name="Group 2">
            <a:extLst>
              <a:ext uri="{FF2B5EF4-FFF2-40B4-BE49-F238E27FC236}">
                <a16:creationId xmlns:a16="http://schemas.microsoft.com/office/drawing/2014/main" id="{6E7A8ACE-46E6-7439-87D0-D4F49AC0BD12}"/>
              </a:ext>
            </a:extLst>
          </p:cNvPr>
          <p:cNvGrpSpPr/>
          <p:nvPr/>
        </p:nvGrpSpPr>
        <p:grpSpPr>
          <a:xfrm>
            <a:off x="-9525" y="8189899"/>
            <a:ext cx="5257800" cy="2095500"/>
            <a:chOff x="0" y="0"/>
            <a:chExt cx="10052863" cy="5270500"/>
          </a:xfrm>
        </p:grpSpPr>
        <p:pic>
          <p:nvPicPr>
            <p:cNvPr id="13" name="Picture 3">
              <a:extLst>
                <a:ext uri="{FF2B5EF4-FFF2-40B4-BE49-F238E27FC236}">
                  <a16:creationId xmlns:a16="http://schemas.microsoft.com/office/drawing/2014/main" id="{64B02D19-55B2-4F2C-4F55-C70A09573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l="7168" t="32590" r="7168"/>
            <a:stretch>
              <a:fillRect/>
            </a:stretch>
          </p:blipFill>
          <p:spPr>
            <a:xfrm>
              <a:off x="0" y="0"/>
              <a:ext cx="10052863" cy="5270500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7581CE6-2F7D-A977-48EF-8019E28557B3}"/>
              </a:ext>
            </a:extLst>
          </p:cNvPr>
          <p:cNvSpPr txBox="1"/>
          <p:nvPr/>
        </p:nvSpPr>
        <p:spPr>
          <a:xfrm>
            <a:off x="306421" y="2413847"/>
            <a:ext cx="1774576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dirty="0">
                <a:solidFill>
                  <a:schemeClr val="bg1"/>
                </a:solidFill>
              </a:rPr>
              <a:t>Node &amp; NVM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dirty="0">
                <a:solidFill>
                  <a:schemeClr val="bg1"/>
                </a:solidFill>
              </a:rPr>
              <a:t>Prettier &amp; </a:t>
            </a:r>
            <a:r>
              <a:rPr lang="en-US" sz="6600" dirty="0" err="1">
                <a:solidFill>
                  <a:schemeClr val="bg1"/>
                </a:solidFill>
              </a:rPr>
              <a:t>ESLint</a:t>
            </a:r>
            <a:endParaRPr lang="en-US" sz="6600" dirty="0">
              <a:solidFill>
                <a:schemeClr val="bg1"/>
              </a:solidFill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dirty="0">
                <a:solidFill>
                  <a:schemeClr val="bg1"/>
                </a:solidFill>
              </a:rPr>
              <a:t>Husky &amp; </a:t>
            </a:r>
            <a:r>
              <a:rPr lang="en-US" sz="6600" dirty="0" err="1">
                <a:solidFill>
                  <a:schemeClr val="bg1"/>
                </a:solidFill>
              </a:rPr>
              <a:t>Nodemon</a:t>
            </a:r>
            <a:endParaRPr lang="en-US" sz="6600" dirty="0">
              <a:solidFill>
                <a:schemeClr val="bg1"/>
              </a:solidFill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dirty="0">
                <a:solidFill>
                  <a:schemeClr val="bg1"/>
                </a:solidFill>
              </a:rPr>
              <a:t>p</a:t>
            </a:r>
            <a:r>
              <a:rPr lang="en-US" sz="6600">
                <a:solidFill>
                  <a:schemeClr val="bg1"/>
                </a:solidFill>
              </a:rPr>
              <a:t>ackage</a:t>
            </a:r>
            <a:r>
              <a:rPr lang="en-US" sz="6600" dirty="0" err="1">
                <a:solidFill>
                  <a:schemeClr val="bg1"/>
                </a:solidFill>
              </a:rPr>
              <a:t>.json</a:t>
            </a:r>
            <a:r>
              <a:rPr lang="en-US" sz="6600" dirty="0">
                <a:solidFill>
                  <a:schemeClr val="bg1"/>
                </a:solidFill>
              </a:rPr>
              <a:t> Scripts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dirty="0">
                <a:solidFill>
                  <a:schemeClr val="bg1"/>
                </a:solidFill>
              </a:rPr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143410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 rot="5400000">
            <a:off x="9481664" y="8850062"/>
            <a:ext cx="1430896" cy="816476"/>
            <a:chOff x="0" y="0"/>
            <a:chExt cx="1907862" cy="1088634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1216579" y="0"/>
              <a:ext cx="691283" cy="1088634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691283" cy="1088634"/>
            </a:xfrm>
            <a:prstGeom prst="rect">
              <a:avLst/>
            </a:prstGeom>
          </p:spPr>
        </p:pic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7156" t="39024"/>
          <a:stretch>
            <a:fillRect/>
          </a:stretch>
        </p:blipFill>
        <p:spPr>
          <a:xfrm>
            <a:off x="-12221" y="-9525"/>
            <a:ext cx="1040921" cy="1011697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224828" y="347917"/>
            <a:ext cx="2139855" cy="578652"/>
          </a:xfrm>
          <a:prstGeom prst="rect">
            <a:avLst/>
          </a:prstGeom>
        </p:spPr>
      </p:pic>
      <p:sp>
        <p:nvSpPr>
          <p:cNvPr id="11" name="TextBox 11">
            <a:extLst>
              <a:ext uri="{FF2B5EF4-FFF2-40B4-BE49-F238E27FC236}">
                <a16:creationId xmlns:a16="http://schemas.microsoft.com/office/drawing/2014/main" id="{D39F9779-5B67-08F5-7182-53134D637805}"/>
              </a:ext>
            </a:extLst>
          </p:cNvPr>
          <p:cNvSpPr txBox="1"/>
          <p:nvPr/>
        </p:nvSpPr>
        <p:spPr>
          <a:xfrm>
            <a:off x="12970" y="1242719"/>
            <a:ext cx="8586282" cy="12000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83"/>
              </a:lnSpc>
            </a:pPr>
            <a:r>
              <a:rPr lang="en-US" sz="8069" dirty="0">
                <a:solidFill>
                  <a:srgbClr val="E8870A"/>
                </a:solidFill>
                <a:latin typeface="Open Sans Bold"/>
              </a:rPr>
              <a:t>Debugging JS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47588F4-3E34-F062-08D8-391CA833E9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711" y="496323"/>
            <a:ext cx="8890000" cy="889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63</Words>
  <Application>Microsoft Office PowerPoint</Application>
  <PresentationFormat>Custom</PresentationFormat>
  <Paragraphs>32</Paragraphs>
  <Slides>13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Open Sans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Presentation</dc:title>
  <cp:lastModifiedBy>Wouter Van Schandevijl</cp:lastModifiedBy>
  <cp:revision>41</cp:revision>
  <dcterms:created xsi:type="dcterms:W3CDTF">2006-08-16T00:00:00Z</dcterms:created>
  <dcterms:modified xsi:type="dcterms:W3CDTF">2023-09-21T14:36:35Z</dcterms:modified>
  <dc:identifier>DAE4nIrG1s0</dc:identifier>
</cp:coreProperties>
</file>