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6" r:id="rId4"/>
    <p:sldId id="257" r:id="rId5"/>
    <p:sldId id="267" r:id="rId6"/>
    <p:sldId id="262" r:id="rId7"/>
    <p:sldId id="263" r:id="rId8"/>
    <p:sldId id="269" r:id="rId9"/>
    <p:sldId id="259" r:id="rId10"/>
    <p:sldId id="270" r:id="rId11"/>
    <p:sldId id="260" r:id="rId12"/>
    <p:sldId id="268" r:id="rId13"/>
    <p:sldId id="265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3369" autoAdjust="0"/>
  </p:normalViewPr>
  <p:slideViewPr>
    <p:cSldViewPr>
      <p:cViewPr varScale="1">
        <p:scale>
          <a:sx n="45" d="100"/>
          <a:sy n="45" d="100"/>
        </p:scale>
        <p:origin x="12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50.web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web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6.png"/><Relationship Id="rId7" Type="http://schemas.openxmlformats.org/officeDocument/2006/relationships/image" Target="../media/image2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9.svg"/><Relationship Id="rId4" Type="http://schemas.openxmlformats.org/officeDocument/2006/relationships/image" Target="../media/image57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jpg"/><Relationship Id="rId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4.svg"/><Relationship Id="rId7" Type="http://schemas.openxmlformats.org/officeDocument/2006/relationships/image" Target="../media/image2.png"/><Relationship Id="rId12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27.svg"/><Relationship Id="rId4" Type="http://schemas.openxmlformats.org/officeDocument/2006/relationships/image" Target="../media/image25.sv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sv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svg"/><Relationship Id="rId7" Type="http://schemas.openxmlformats.org/officeDocument/2006/relationships/image" Target="../media/image15.svg"/><Relationship Id="rId12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7.svg"/><Relationship Id="rId5" Type="http://schemas.openxmlformats.org/officeDocument/2006/relationships/image" Target="../media/image25.svg"/><Relationship Id="rId10" Type="http://schemas.openxmlformats.org/officeDocument/2006/relationships/image" Target="../media/image26.png"/><Relationship Id="rId4" Type="http://schemas.openxmlformats.org/officeDocument/2006/relationships/image" Target="../media/image34.jpeg"/><Relationship Id="rId9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sv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19.svg"/><Relationship Id="rId10" Type="http://schemas.openxmlformats.org/officeDocument/2006/relationships/image" Target="../media/image40.webp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2.svg"/><Relationship Id="rId7" Type="http://schemas.openxmlformats.org/officeDocument/2006/relationships/image" Target="../media/image45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2.svg"/><Relationship Id="rId7" Type="http://schemas.openxmlformats.org/officeDocument/2006/relationships/image" Target="../media/image45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4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9.web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872405" y="1935949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33825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MODERN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465" y="258932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276271" y="300531"/>
            <a:ext cx="1828674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BB109F-7567-F45B-FCDC-0FE569BB09DB}"/>
              </a:ext>
            </a:extLst>
          </p:cNvPr>
          <p:cNvSpPr/>
          <p:nvPr/>
        </p:nvSpPr>
        <p:spPr>
          <a:xfrm>
            <a:off x="14726913" y="9523446"/>
            <a:ext cx="3378031" cy="643205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C09F"/>
                </a:solidFill>
              </a:rPr>
              <a:t>FrontendTrack</a:t>
            </a:r>
            <a:endParaRPr lang="en-BE" sz="3200" b="1" dirty="0">
              <a:solidFill>
                <a:srgbClr val="FFC09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233825" y="9364340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6774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8E9FA-100E-5628-24D9-03BC8EC195AE}"/>
              </a:ext>
            </a:extLst>
          </p:cNvPr>
          <p:cNvSpPr/>
          <p:nvPr/>
        </p:nvSpPr>
        <p:spPr>
          <a:xfrm>
            <a:off x="2701388" y="9334500"/>
            <a:ext cx="2525718" cy="6432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Intermediate</a:t>
            </a:r>
            <a:endParaRPr lang="en-BE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5400000">
            <a:off x="9481664" y="8850062"/>
            <a:ext cx="1430896" cy="816476"/>
            <a:chOff x="0" y="0"/>
            <a:chExt cx="1907862" cy="108863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16579" y="0"/>
              <a:ext cx="691283" cy="108863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1283" cy="1088634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156" t="39024"/>
          <a:stretch>
            <a:fillRect/>
          </a:stretch>
        </p:blipFill>
        <p:spPr>
          <a:xfrm>
            <a:off x="-12221" y="-9525"/>
            <a:ext cx="1040921" cy="1011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24828" y="347917"/>
            <a:ext cx="2139855" cy="57865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D39F9779-5B67-08F5-7182-53134D637805}"/>
              </a:ext>
            </a:extLst>
          </p:cNvPr>
          <p:cNvSpPr txBox="1"/>
          <p:nvPr/>
        </p:nvSpPr>
        <p:spPr>
          <a:xfrm>
            <a:off x="-87841" y="196072"/>
            <a:ext cx="18046431" cy="1200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More Debugging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57F59-C8E7-7E43-0355-E99E4E954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313" y="1601741"/>
            <a:ext cx="10741373" cy="82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363" b="4439"/>
          <a:stretch>
            <a:fillRect/>
          </a:stretch>
        </p:blipFill>
        <p:spPr>
          <a:xfrm>
            <a:off x="0" y="8910520"/>
            <a:ext cx="1040921" cy="13764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8397" y="311350"/>
            <a:ext cx="2652756" cy="7173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388B0E8-E295-1D98-CAD3-6859F3C291DD}"/>
              </a:ext>
            </a:extLst>
          </p:cNvPr>
          <p:cNvSpPr txBox="1"/>
          <p:nvPr/>
        </p:nvSpPr>
        <p:spPr>
          <a:xfrm>
            <a:off x="228600" y="1029797"/>
            <a:ext cx="1766499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Linting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DA1E3-283C-95B9-1F6C-CFD264156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61" y="2280409"/>
            <a:ext cx="11542678" cy="76772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7363" b="4439"/>
          <a:stretch>
            <a:fillRect/>
          </a:stretch>
        </p:blipFill>
        <p:spPr>
          <a:xfrm>
            <a:off x="0" y="8910520"/>
            <a:ext cx="1040921" cy="13764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68397" y="311350"/>
            <a:ext cx="2652756" cy="7173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E388B0E8-E295-1D98-CAD3-6859F3C291DD}"/>
              </a:ext>
            </a:extLst>
          </p:cNvPr>
          <p:cNvSpPr txBox="1"/>
          <p:nvPr/>
        </p:nvSpPr>
        <p:spPr>
          <a:xfrm>
            <a:off x="228600" y="1029797"/>
            <a:ext cx="1766499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Monorepos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C75AED-E7C7-B7E8-6BEE-9F98FFD7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95" y="2556480"/>
            <a:ext cx="10972800" cy="670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4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 dirty="0">
                <a:solidFill>
                  <a:srgbClr val="FFFFFF"/>
                </a:solidFill>
                <a:latin typeface="Open Sans Bold"/>
              </a:rPr>
              <a:t>Let’s Start!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28" b="66627"/>
          <a:stretch>
            <a:fillRect/>
          </a:stretch>
        </p:blipFill>
        <p:spPr>
          <a:xfrm>
            <a:off x="-9525" y="8923309"/>
            <a:ext cx="989911" cy="137321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16963528" y="364165"/>
            <a:ext cx="797186" cy="664535"/>
            <a:chOff x="0" y="0"/>
            <a:chExt cx="1062914" cy="886047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62640" cy="88604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967570" y="395351"/>
              <a:ext cx="95344" cy="95344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967570" y="790702"/>
              <a:ext cx="95344" cy="95344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967570" y="0"/>
              <a:ext cx="95344" cy="95344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48221" y="235012"/>
            <a:ext cx="2304408" cy="62315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291F0F1-A01C-CE04-0E17-F134DE18ADD4}"/>
              </a:ext>
            </a:extLst>
          </p:cNvPr>
          <p:cNvSpPr txBox="1"/>
          <p:nvPr/>
        </p:nvSpPr>
        <p:spPr>
          <a:xfrm>
            <a:off x="24319" y="316510"/>
            <a:ext cx="1826368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JavaScript?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38EE78-E7A5-EB2B-0F51-8F43E0035D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80092"/>
            <a:ext cx="10515600" cy="848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8" y="1136489"/>
            <a:ext cx="18035081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ModernJS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98488-B8F4-7B20-E417-A8835C6F0D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74" y="2295248"/>
            <a:ext cx="11941413" cy="72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8830170" y="1488401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2737788"/>
            <a:ext cx="9127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ECMAScript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</a:rPr>
              <a:t>TypeScript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ECMAScript 2023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228600" y="2473003"/>
            <a:ext cx="956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and earlier…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04F0542-FF9C-09BA-7F5F-2781D315DA9C}"/>
              </a:ext>
            </a:extLst>
          </p:cNvPr>
          <p:cNvSpPr txBox="1"/>
          <p:nvPr/>
        </p:nvSpPr>
        <p:spPr>
          <a:xfrm>
            <a:off x="-35668" y="5229710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Code-Show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802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472280" y="155787"/>
            <a:ext cx="4177328" cy="4177311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681" r="-17681"/>
              </a:stretch>
            </a:blipFill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69F6F1A2-2ABF-E0D3-3AD0-32792619EEFA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TypeScript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72BBAA-2692-D261-6551-6BD30F34B6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72" y="1830094"/>
            <a:ext cx="8233261" cy="8167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89" r="35858" b="25411"/>
          <a:stretch>
            <a:fillRect/>
          </a:stretch>
        </p:blipFill>
        <p:spPr>
          <a:xfrm>
            <a:off x="9380111" y="9541050"/>
            <a:ext cx="8869365" cy="478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126" r="20735"/>
          <a:stretch>
            <a:fillRect/>
          </a:stretch>
        </p:blipFill>
        <p:spPr>
          <a:xfrm>
            <a:off x="0" y="657356"/>
            <a:ext cx="9356676" cy="648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8950" r="86779" b="14579"/>
          <a:stretch>
            <a:fillRect/>
          </a:stretch>
        </p:blipFill>
        <p:spPr>
          <a:xfrm rot="5400000">
            <a:off x="16087400" y="8095925"/>
            <a:ext cx="745950" cy="363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7520" b="33999"/>
          <a:stretch>
            <a:fillRect/>
          </a:stretch>
        </p:blipFill>
        <p:spPr>
          <a:xfrm rot="5400000">
            <a:off x="1723119" y="-1731043"/>
            <a:ext cx="688160" cy="415344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833038" y="8658644"/>
            <a:ext cx="2217525" cy="599656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18BD4FB4-7CED-773E-59AD-D3AA3673ABAB}"/>
              </a:ext>
            </a:extLst>
          </p:cNvPr>
          <p:cNvSpPr txBox="1"/>
          <p:nvPr/>
        </p:nvSpPr>
        <p:spPr>
          <a:xfrm>
            <a:off x="47754" y="833971"/>
            <a:ext cx="1800280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Other JS Sessions?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5BC5D-E66D-37B1-B322-2FCFB76305FA}"/>
              </a:ext>
            </a:extLst>
          </p:cNvPr>
          <p:cNvSpPr txBox="1"/>
          <p:nvPr/>
        </p:nvSpPr>
        <p:spPr>
          <a:xfrm>
            <a:off x="176276" y="2036301"/>
            <a:ext cx="17745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Separate “JS Basics” session?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6E7A8ACE-46E6-7439-87D0-D4F49AC0BD12}"/>
              </a:ext>
            </a:extLst>
          </p:cNvPr>
          <p:cNvGrpSpPr/>
          <p:nvPr/>
        </p:nvGrpSpPr>
        <p:grpSpPr>
          <a:xfrm>
            <a:off x="-9525" y="8189899"/>
            <a:ext cx="5257800" cy="2095500"/>
            <a:chOff x="0" y="0"/>
            <a:chExt cx="10052863" cy="52705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B02D19-55B2-4F2C-4F55-C70A0957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7168" t="32590" r="7168"/>
            <a:stretch>
              <a:fillRect/>
            </a:stretch>
          </p:blipFill>
          <p:spPr>
            <a:xfrm>
              <a:off x="0" y="0"/>
              <a:ext cx="10052863" cy="52705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81CE6-2F7D-A977-48EF-8019E28557B3}"/>
              </a:ext>
            </a:extLst>
          </p:cNvPr>
          <p:cNvSpPr txBox="1"/>
          <p:nvPr/>
        </p:nvSpPr>
        <p:spPr>
          <a:xfrm>
            <a:off x="189246" y="4005104"/>
            <a:ext cx="17745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Function Fundamentals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Closures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Prototype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89" r="35858" b="25411"/>
          <a:stretch>
            <a:fillRect/>
          </a:stretch>
        </p:blipFill>
        <p:spPr>
          <a:xfrm>
            <a:off x="9380111" y="9541050"/>
            <a:ext cx="8869365" cy="478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126" r="20735"/>
          <a:stretch>
            <a:fillRect/>
          </a:stretch>
        </p:blipFill>
        <p:spPr>
          <a:xfrm>
            <a:off x="0" y="657356"/>
            <a:ext cx="9356676" cy="648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8950" r="86779" b="14579"/>
          <a:stretch>
            <a:fillRect/>
          </a:stretch>
        </p:blipFill>
        <p:spPr>
          <a:xfrm rot="5400000">
            <a:off x="16087400" y="8095925"/>
            <a:ext cx="745950" cy="363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7520" b="33999"/>
          <a:stretch>
            <a:fillRect/>
          </a:stretch>
        </p:blipFill>
        <p:spPr>
          <a:xfrm rot="5400000">
            <a:off x="1723119" y="-1731043"/>
            <a:ext cx="688160" cy="415344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5833038" y="8658644"/>
            <a:ext cx="2217525" cy="599656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18BD4FB4-7CED-773E-59AD-D3AA3673ABAB}"/>
              </a:ext>
            </a:extLst>
          </p:cNvPr>
          <p:cNvSpPr txBox="1"/>
          <p:nvPr/>
        </p:nvSpPr>
        <p:spPr>
          <a:xfrm>
            <a:off x="47754" y="833971"/>
            <a:ext cx="1800280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ModernJS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 Setup Session?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6E7A8ACE-46E6-7439-87D0-D4F49AC0BD12}"/>
              </a:ext>
            </a:extLst>
          </p:cNvPr>
          <p:cNvGrpSpPr/>
          <p:nvPr/>
        </p:nvGrpSpPr>
        <p:grpSpPr>
          <a:xfrm>
            <a:off x="-9525" y="8189899"/>
            <a:ext cx="5257800" cy="2095500"/>
            <a:chOff x="0" y="0"/>
            <a:chExt cx="10052863" cy="52705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B02D19-55B2-4F2C-4F55-C70A0957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7168" t="32590" r="7168"/>
            <a:stretch>
              <a:fillRect/>
            </a:stretch>
          </p:blipFill>
          <p:spPr>
            <a:xfrm>
              <a:off x="0" y="0"/>
              <a:ext cx="10052863" cy="52705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81CE6-2F7D-A977-48EF-8019E28557B3}"/>
              </a:ext>
            </a:extLst>
          </p:cNvPr>
          <p:cNvSpPr txBox="1"/>
          <p:nvPr/>
        </p:nvSpPr>
        <p:spPr>
          <a:xfrm>
            <a:off x="306421" y="2413847"/>
            <a:ext cx="177457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Node &amp; NVM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Prettier &amp; </a:t>
            </a:r>
            <a:r>
              <a:rPr lang="en-US" sz="6600" dirty="0" err="1">
                <a:solidFill>
                  <a:schemeClr val="bg1"/>
                </a:solidFill>
              </a:rPr>
              <a:t>ESLint</a:t>
            </a:r>
            <a:endParaRPr lang="en-US" sz="6600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Husky &amp; </a:t>
            </a:r>
            <a:r>
              <a:rPr lang="en-US" sz="6600" dirty="0" err="1">
                <a:solidFill>
                  <a:schemeClr val="bg1"/>
                </a:solidFill>
              </a:rPr>
              <a:t>Nodemon</a:t>
            </a:r>
            <a:endParaRPr lang="en-US" sz="6600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p</a:t>
            </a:r>
            <a:r>
              <a:rPr lang="en-US" sz="6600">
                <a:solidFill>
                  <a:schemeClr val="bg1"/>
                </a:solidFill>
              </a:rPr>
              <a:t>ackage</a:t>
            </a:r>
            <a:r>
              <a:rPr lang="en-US" sz="6600" dirty="0" err="1">
                <a:solidFill>
                  <a:schemeClr val="bg1"/>
                </a:solidFill>
              </a:rPr>
              <a:t>.json</a:t>
            </a:r>
            <a:r>
              <a:rPr lang="en-US" sz="6600" dirty="0">
                <a:solidFill>
                  <a:schemeClr val="bg1"/>
                </a:solidFill>
              </a:rPr>
              <a:t> Scripts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4341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5400000">
            <a:off x="9481664" y="8850062"/>
            <a:ext cx="1430896" cy="816476"/>
            <a:chOff x="0" y="0"/>
            <a:chExt cx="1907862" cy="108863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216579" y="0"/>
              <a:ext cx="691283" cy="108863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1283" cy="1088634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156" t="39024"/>
          <a:stretch>
            <a:fillRect/>
          </a:stretch>
        </p:blipFill>
        <p:spPr>
          <a:xfrm>
            <a:off x="-12221" y="-9525"/>
            <a:ext cx="1040921" cy="1011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24828" y="347917"/>
            <a:ext cx="2139855" cy="57865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D39F9779-5B67-08F5-7182-53134D637805}"/>
              </a:ext>
            </a:extLst>
          </p:cNvPr>
          <p:cNvSpPr txBox="1"/>
          <p:nvPr/>
        </p:nvSpPr>
        <p:spPr>
          <a:xfrm>
            <a:off x="12970" y="1242719"/>
            <a:ext cx="8586282" cy="1200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Debugging JS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588F4-3E34-F062-08D8-391CA833E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11" y="496323"/>
            <a:ext cx="8890000" cy="88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63</Words>
  <Application>Microsoft Office PowerPoint</Application>
  <PresentationFormat>Custom</PresentationFormat>
  <Paragraphs>32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42</cp:revision>
  <dcterms:created xsi:type="dcterms:W3CDTF">2006-08-16T00:00:00Z</dcterms:created>
  <dcterms:modified xsi:type="dcterms:W3CDTF">2023-09-21T19:54:40Z</dcterms:modified>
  <dc:identifier>DAE4nIrG1s0</dc:identifier>
</cp:coreProperties>
</file>