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5"/>
  </p:sldMasterIdLst>
  <p:notesMasterIdLst>
    <p:notesMasterId r:id="rId29"/>
  </p:notesMasterIdLst>
  <p:sldIdLst>
    <p:sldId id="257" r:id="rId16"/>
    <p:sldId id="264" r:id="rId17"/>
    <p:sldId id="294" r:id="rId18"/>
    <p:sldId id="297" r:id="rId19"/>
    <p:sldId id="299" r:id="rId20"/>
    <p:sldId id="296" r:id="rId21"/>
    <p:sldId id="295" r:id="rId22"/>
    <p:sldId id="300" r:id="rId23"/>
    <p:sldId id="302" r:id="rId24"/>
    <p:sldId id="276" r:id="rId25"/>
    <p:sldId id="298" r:id="rId26"/>
    <p:sldId id="293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296"/>
            <p14:sldId id="295"/>
            <p14:sldId id="300"/>
            <p14:sldId id="302"/>
            <p14:sldId id="276"/>
            <p14:sldId id="298"/>
            <p14:sldId id="29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73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commentAuthors" Target="commentAuthor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22/05/2022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253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s://github.com/ngneat/elf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Akita: </a:t>
            </a:r>
            <a:r>
              <a:rPr lang="en-US" sz="3200" dirty="0">
                <a:hlinkClick r:id="rId7"/>
              </a:rPr>
              <a:t>Elf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21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56479" y="1988695"/>
            <a:ext cx="11706921" cy="48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Providers - NGRX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28600" y="1804877"/>
            <a:ext cx="11706921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system-ui"/>
              </a:rPr>
              <a:t>Single Source Of Truth</a:t>
            </a:r>
            <a:endParaRPr lang="en-US" sz="28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738344"/>
            <a:ext cx="11542512" cy="860893"/>
          </a:xfrm>
        </p:spPr>
        <p:txBody>
          <a:bodyPr/>
          <a:lstStyle/>
          <a:p>
            <a:r>
              <a:rPr lang="fr-BE" dirty="0"/>
              <a:t>Akita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611A6-2869-72BB-B58F-00B0F205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233" y="1699598"/>
            <a:ext cx="8757426" cy="4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B6044FC-5A7F-4CA1-AE3E-66F2487BF7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7191</TotalTime>
  <Words>609</Words>
  <Application>Microsoft Office PowerPoint</Application>
  <PresentationFormat>Widescreen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Mesh</vt:lpstr>
      <vt:lpstr>Redux</vt:lpstr>
      <vt:lpstr>MENU</vt:lpstr>
      <vt:lpstr>High level</vt:lpstr>
      <vt:lpstr>WHY</vt:lpstr>
      <vt:lpstr>The Store</vt:lpstr>
      <vt:lpstr>Angular Frameworks</vt:lpstr>
      <vt:lpstr>PowerPoint Presentation</vt:lpstr>
      <vt:lpstr>Providers - NGRX</vt:lpstr>
      <vt:lpstr>Akita</vt:lpstr>
      <vt:lpstr>Questions?</vt:lpstr>
      <vt:lpstr>resources</vt:lpstr>
      <vt:lpstr>Next session?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570</cp:revision>
  <dcterms:created xsi:type="dcterms:W3CDTF">2018-11-27T12:20:05Z</dcterms:created>
  <dcterms:modified xsi:type="dcterms:W3CDTF">2022-05-22T19:10:08Z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