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2"/>
  </p:sldMasterIdLst>
  <p:notesMasterIdLst>
    <p:notesMasterId r:id="rId23"/>
  </p:notesMasterIdLst>
  <p:sldIdLst>
    <p:sldId id="257" r:id="rId13"/>
    <p:sldId id="264" r:id="rId14"/>
    <p:sldId id="294" r:id="rId15"/>
    <p:sldId id="297" r:id="rId16"/>
    <p:sldId id="295" r:id="rId17"/>
    <p:sldId id="296" r:id="rId18"/>
    <p:sldId id="299" r:id="rId19"/>
    <p:sldId id="276" r:id="rId20"/>
    <p:sldId id="298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94"/>
            <p14:sldId id="297"/>
            <p14:sldId id="295"/>
            <p14:sldId id="296"/>
            <p14:sldId id="299"/>
            <p14:sldId id="276"/>
            <p14:sldId id="298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673" autoAdjust="0"/>
  </p:normalViewPr>
  <p:slideViewPr>
    <p:cSldViewPr snapToGrid="0">
      <p:cViewPr varScale="1">
        <p:scale>
          <a:sx n="86" d="100"/>
          <a:sy n="86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22/05/2022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Facilitate communication and sharing of data across components.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Avoid pass through components that just pass props through to their children without actually using the </a:t>
            </a:r>
            <a:r>
              <a:rPr lang="en-US" b="0" i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data themselves.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Dispatcher / Reducer</a:t>
            </a:r>
            <a:r>
              <a:rPr lang="en-US" dirty="0"/>
              <a:t>: Easy </a:t>
            </a:r>
            <a:r>
              <a:rPr lang="en-US" dirty="0" err="1"/>
              <a:t>UnitTesting</a:t>
            </a:r>
            <a:r>
              <a:rPr lang="en-US" dirty="0"/>
              <a:t>. Pure Functions (Side-Effect Free).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Store</a:t>
            </a:r>
            <a:r>
              <a:rPr lang="en-US" dirty="0"/>
              <a:t>: The immutable store.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</a:t>
            </a:r>
            <a:r>
              <a:rPr lang="en-US" dirty="0"/>
              <a:t>: The components. Clicking a button </a:t>
            </a:r>
            <a:r>
              <a:rPr lang="en-US" dirty="0" err="1"/>
              <a:t>etc</a:t>
            </a:r>
            <a:r>
              <a:rPr lang="en-US" dirty="0"/>
              <a:t> triggers an Action.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Action</a:t>
            </a:r>
            <a:r>
              <a:rPr lang="en-US" dirty="0"/>
              <a:t>: Fetch some data when a component or the app loads, timeouts/interval based actions,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11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Store</a:t>
            </a:r>
            <a:r>
              <a:rPr lang="en-US" dirty="0"/>
              <a:t>: Single Source Of Truth: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 Travel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272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552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515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Multiple Entities</a:t>
            </a:r>
            <a:r>
              <a:rPr lang="en-US" dirty="0"/>
              <a:t>: Now you need multiple reducers to keep all parts of your store in sync!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list with (partial) entities and a </a:t>
            </a:r>
            <a:r>
              <a:rPr lang="en-US" dirty="0" err="1"/>
              <a:t>selectedEntity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Store just the </a:t>
            </a:r>
            <a:r>
              <a:rPr lang="en-US" dirty="0" err="1">
                <a:sym typeface="Wingdings" panose="05000000000000000000" pitchFamily="2" charset="2"/>
              </a:rPr>
              <a:t>selectedEntityId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popup with partial entity information </a:t>
            </a:r>
            <a:r>
              <a:rPr lang="en-US" dirty="0">
                <a:sym typeface="Wingdings" panose="05000000000000000000" pitchFamily="2" charset="2"/>
              </a:rPr>
              <a:t> pipe(map) the entity to the popup model or have the popup model just accept the entire entity even if not all props are needed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>
                <a:sym typeface="Wingdings" panose="05000000000000000000" pitchFamily="2" charset="2"/>
              </a:rPr>
              <a:t>Deep Nesting</a:t>
            </a:r>
            <a:r>
              <a:rPr lang="en-US" dirty="0">
                <a:sym typeface="Wingdings" panose="05000000000000000000" pitchFamily="2" charset="2"/>
              </a:rPr>
              <a:t>: Since everything is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02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2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5" Type="http://schemas.openxmlformats.org/officeDocument/2006/relationships/hyperlink" Target="https://medium.com/@dan_abramov/you-might-not-need-redux-be46360cf367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Redux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(Frontend) State Management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Unidirectonial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245952"/>
            <a:ext cx="11542512" cy="860893"/>
          </a:xfrm>
        </p:spPr>
        <p:txBody>
          <a:bodyPr/>
          <a:lstStyle/>
          <a:p>
            <a:r>
              <a:rPr lang="en-US" dirty="0"/>
              <a:t>Next session?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355384" y="2378988"/>
            <a:ext cx="11664273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RXJS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NServiceBus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ServiceFabric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7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166427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6" y="838705"/>
            <a:ext cx="11729224" cy="860893"/>
          </a:xfrm>
        </p:spPr>
        <p:txBody>
          <a:bodyPr/>
          <a:lstStyle/>
          <a:p>
            <a:r>
              <a:rPr lang="fr-BE" dirty="0"/>
              <a:t>How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works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5E589-2715-012F-D94A-C1DFDFEA8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6132"/>
            <a:ext cx="12192000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What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1664273" cy="375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Immutable Single Source Of Truth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 Reloading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more passing props down and actions up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Travel (Undo – Redo)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App State at startup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Tools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64" y="725634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5F787-1A62-6A68-09A2-F31F08EA5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2" y="2425663"/>
            <a:ext cx="9881304" cy="2293272"/>
          </a:xfrm>
          <a:prstGeom prst="rect">
            <a:avLst/>
          </a:prstGeom>
        </p:spPr>
      </p:pic>
      <p:pic>
        <p:nvPicPr>
          <p:cNvPr id="1028" name="Picture 4" descr="What is boilerplate and why do we use it? Necessity of coding style guide">
            <a:extLst>
              <a:ext uri="{FF2B5EF4-FFF2-40B4-BE49-F238E27FC236}">
                <a16:creationId xmlns:a16="http://schemas.microsoft.com/office/drawing/2014/main" id="{DE083DDF-18A6-FBF8-92C5-A9350AEF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50" y="1667327"/>
            <a:ext cx="6180100" cy="46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166427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8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The Store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56479" y="1988695"/>
            <a:ext cx="11706921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store multiple copies of the same entity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deep nesting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7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2378988"/>
            <a:ext cx="11664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Dan Abramov: </a:t>
            </a:r>
            <a:r>
              <a:rPr lang="en-US" sz="3200" dirty="0">
                <a:hlinkClick r:id="rId5"/>
              </a:rPr>
              <a:t>You Might Not Need Redux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451BAD5-41AB-4C51-BEE5-590F39975AF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58C107C-C448-4241-AE9D-66B5C2D662A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04F09AE-A24F-4F40-A827-5D2BB35EF6D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A1C2287-9A0E-4847-B77E-255123AED34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BB7D7D8-3A2C-4B0D-95EB-FA326AB44D8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B3F9982-7FBE-426F-9BC0-54899A3B74D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6853</TotalTime>
  <Words>254</Words>
  <Application>Microsoft Office PowerPoint</Application>
  <PresentationFormat>Widescreen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Merriweather</vt:lpstr>
      <vt:lpstr>Symbol</vt:lpstr>
      <vt:lpstr>Mesh</vt:lpstr>
      <vt:lpstr>Redux</vt:lpstr>
      <vt:lpstr>MENU</vt:lpstr>
      <vt:lpstr>How it works</vt:lpstr>
      <vt:lpstr>What</vt:lpstr>
      <vt:lpstr>MENU</vt:lpstr>
      <vt:lpstr>MENU</vt:lpstr>
      <vt:lpstr>The Store</vt:lpstr>
      <vt:lpstr>Questions?</vt:lpstr>
      <vt:lpstr>resources</vt:lpstr>
      <vt:lpstr>Next session?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513</cp:revision>
  <dcterms:created xsi:type="dcterms:W3CDTF">2018-11-27T12:20:05Z</dcterms:created>
  <dcterms:modified xsi:type="dcterms:W3CDTF">2022-05-22T12:56:11Z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