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4"/>
  </p:sldMasterIdLst>
  <p:notesMasterIdLst>
    <p:notesMasterId r:id="rId27"/>
  </p:notesMasterIdLst>
  <p:sldIdLst>
    <p:sldId id="257" r:id="rId15"/>
    <p:sldId id="264" r:id="rId16"/>
    <p:sldId id="294" r:id="rId17"/>
    <p:sldId id="297" r:id="rId18"/>
    <p:sldId id="299" r:id="rId19"/>
    <p:sldId id="296" r:id="rId20"/>
    <p:sldId id="295" r:id="rId21"/>
    <p:sldId id="300" r:id="rId22"/>
    <p:sldId id="276" r:id="rId23"/>
    <p:sldId id="298" r:id="rId24"/>
    <p:sldId id="293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9"/>
            <p14:sldId id="296"/>
            <p14:sldId id="295"/>
            <p14:sldId id="300"/>
            <p14:sldId id="276"/>
            <p14:sldId id="298"/>
            <p14:sldId id="29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73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22/05/2022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22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 State Tree.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</a:t>
            </a:r>
            <a:r>
              <a:rPr lang="en-US" dirty="0" err="1"/>
              <a:t>websockets</a:t>
            </a:r>
            <a:r>
              <a:rPr lang="en-US" dirty="0"/>
              <a:t>, … Typically has a “key” (or type) and a payload.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immutable, you end up with a lot of spread operators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 err="1">
                <a:sym typeface="Wingdings" panose="05000000000000000000" pitchFamily="2" charset="2"/>
              </a:rPr>
              <a:t>UnitTesting</a:t>
            </a:r>
            <a:r>
              <a:rPr lang="en-US" dirty="0">
                <a:sym typeface="Wingdings" panose="05000000000000000000" pitchFamily="2" charset="2"/>
              </a:rPr>
              <a:t>: Put as much as the mapping/business logic in the reducer because of the ease of testing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Structure Files as Feature Folders with Single-File Logic: </a:t>
            </a:r>
            <a:r>
              <a:rPr lang="en-US" sz="1200" b="0" i="0" dirty="0">
                <a:effectLst/>
                <a:latin typeface="system-ui"/>
              </a:rPr>
              <a:t>Don’t have folders “actions”, “reducers”, “stores”, “components” but have a folder Vouchers, Settings,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system-ui"/>
              </a:rPr>
              <a:t>Put as Much Logic as Possible in Reducers: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dispatching the 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displaying the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Ideally there are no mappers (so only one model and less code) but this cannot always be achieved</a:t>
            </a:r>
            <a:endParaRPr lang="en-US" sz="1200" b="1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Organize State Structure Based on Data Types, Not Components: </a:t>
            </a:r>
            <a:r>
              <a:rPr lang="en-US" sz="1200" b="0" i="0" dirty="0">
                <a:effectLst/>
                <a:latin typeface="system-ui"/>
              </a:rPr>
              <a:t>Do not create providers, </a:t>
            </a:r>
            <a:r>
              <a:rPr lang="en-US" sz="1200" b="0" i="0" dirty="0" err="1">
                <a:effectLst/>
                <a:latin typeface="system-ui"/>
              </a:rPr>
              <a:t>activeProviders</a:t>
            </a:r>
            <a:r>
              <a:rPr lang="en-US" sz="1200" b="0" i="0" dirty="0">
                <a:effectLst/>
                <a:latin typeface="system-ui"/>
              </a:rPr>
              <a:t> and </a:t>
            </a:r>
            <a:r>
              <a:rPr lang="en-US" sz="1200" b="0" i="0" dirty="0" err="1">
                <a:effectLst/>
                <a:latin typeface="system-ui"/>
              </a:rPr>
              <a:t>providerDetails</a:t>
            </a:r>
            <a:r>
              <a:rPr lang="en-US" sz="1200" b="0" i="0" dirty="0">
                <a:effectLst/>
                <a:latin typeface="system-ui"/>
              </a:rPr>
              <a:t> reducers but create just one providers 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Also called “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Ducks methodology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system-ui"/>
              </a:rPr>
              <a:t>”</a:t>
            </a: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Normalize Complex Nested/Relational State: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Example: Taking Enterprise &amp;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EnterpriseContact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together or separately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sym typeface="Wingdings" panose="05000000000000000000" pitchFamily="2" charset="2"/>
              </a:rPr>
              <a:t> 2 arrays is easier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C1E21"/>
              </a:solidFill>
              <a:effectLst/>
              <a:latin typeface="system-ui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Keep State Minimal and Derive Additional Values</a:t>
            </a:r>
            <a:r>
              <a:rPr lang="en-US" sz="1200" b="0" i="0" dirty="0">
                <a:solidFill>
                  <a:srgbClr val="1C1E21"/>
                </a:solidFill>
                <a:effectLst/>
                <a:latin typeface="system-ui"/>
              </a:rPr>
              <a:t>: loading, loaded,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Model Actions as Events, Not Setters: </a:t>
            </a:r>
            <a:r>
              <a:rPr lang="en-US" sz="1200" b="0" i="0" dirty="0" err="1">
                <a:effectLst/>
                <a:latin typeface="system-ui"/>
              </a:rPr>
              <a:t>SetFilters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SetPagination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SetSorting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ResetPage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(). At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ngOnDestroy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: launches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SetPagination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SetSorting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 in sequence.</a:t>
            </a: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22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6" Type="http://schemas.openxmlformats.org/officeDocument/2006/relationships/hyperlink" Target="https://redux.js.org/style-guide/" TargetMode="Externa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Redux Style Guide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session?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RXJS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NServiceBus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ServiceFabric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263863" y="838705"/>
            <a:ext cx="11664273" cy="156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Presentational Components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Container Components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C0C58-B3AE-792B-900D-2E86D7FA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2549333"/>
            <a:ext cx="6097593" cy="35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Redux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99127" y="1854880"/>
            <a:ext cx="11664273" cy="421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State at startup / navigation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/ Meta-Reducers</a:t>
            </a: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56479" y="1988695"/>
            <a:ext cx="11706921" cy="481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(not) to put in the store?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data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Form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Non-Serializable Values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mutate the state directly! Always use actions!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State Changes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 multiple copies of the same entity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Angular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F63CE-99DC-7C30-DBDD-B4C69428B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364499"/>
            <a:ext cx="117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7" y="838705"/>
            <a:ext cx="7286626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8" y="2282364"/>
            <a:ext cx="9881304" cy="22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Providers - NGRX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ECD2-D9E4-349D-544C-CF7BFD7BAA9F}"/>
              </a:ext>
            </a:extLst>
          </p:cNvPr>
          <p:cNvSpPr txBox="1"/>
          <p:nvPr/>
        </p:nvSpPr>
        <p:spPr>
          <a:xfrm>
            <a:off x="228600" y="1804877"/>
            <a:ext cx="11706921" cy="44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Do Not Mutate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Structure Files as Feature Folders with Single-File Logic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Put as Much Logic as Possible in Reducers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Organize State Structure Based on Data Types, Not Components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Normalize Complex Nested/Relational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Keep State Minimal and Derive Additional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Model Actions as Events, Not Setters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Use Selector Functions to Read from Store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latin typeface="system-ui"/>
              </a:rPr>
              <a:t>Single Source Of Truth</a:t>
            </a:r>
            <a:endParaRPr lang="en-US" sz="28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7818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7DFCA95-38E1-422A-83DB-FB055F0B45E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077928C-1211-4AFF-8051-8F9730E06D4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7191</TotalTime>
  <Words>602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charter</vt:lpstr>
      <vt:lpstr>Merriweather</vt:lpstr>
      <vt:lpstr>Symbol</vt:lpstr>
      <vt:lpstr>system-ui</vt:lpstr>
      <vt:lpstr>Mesh</vt:lpstr>
      <vt:lpstr>Redux</vt:lpstr>
      <vt:lpstr>MENU</vt:lpstr>
      <vt:lpstr>High level</vt:lpstr>
      <vt:lpstr>WHY</vt:lpstr>
      <vt:lpstr>The Store</vt:lpstr>
      <vt:lpstr>Angular Frameworks</vt:lpstr>
      <vt:lpstr>PowerPoint Presentation</vt:lpstr>
      <vt:lpstr>Providers - NGRX</vt:lpstr>
      <vt:lpstr>Questions?</vt:lpstr>
      <vt:lpstr>resources</vt:lpstr>
      <vt:lpstr>Next session?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568</cp:revision>
  <dcterms:created xsi:type="dcterms:W3CDTF">2018-11-27T12:20:05Z</dcterms:created>
  <dcterms:modified xsi:type="dcterms:W3CDTF">2022-05-22T18:39:06Z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