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5"/>
  </p:sldMasterIdLst>
  <p:notesMasterIdLst>
    <p:notesMasterId r:id="rId28"/>
  </p:notesMasterIdLst>
  <p:sldIdLst>
    <p:sldId id="257" r:id="rId16"/>
    <p:sldId id="264" r:id="rId17"/>
    <p:sldId id="294" r:id="rId18"/>
    <p:sldId id="297" r:id="rId19"/>
    <p:sldId id="299" r:id="rId20"/>
    <p:sldId id="301" r:id="rId21"/>
    <p:sldId id="296" r:id="rId22"/>
    <p:sldId id="295" r:id="rId23"/>
    <p:sldId id="300" r:id="rId24"/>
    <p:sldId id="302" r:id="rId25"/>
    <p:sldId id="276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301"/>
            <p14:sldId id="296"/>
            <p14:sldId id="295"/>
            <p14:sldId id="300"/>
            <p14:sldId id="302"/>
            <p14:sldId id="27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3333" autoAdjust="0"/>
  </p:normalViewPr>
  <p:slideViewPr>
    <p:cSldViewPr snapToGrid="0">
      <p:cViewPr varScale="1">
        <p:scale>
          <a:sx n="84" d="100"/>
          <a:sy n="84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30/05/2024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Dream it up: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Handling Concurrent 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Fetch a list of TODOs.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When navigating back to the list: fetch a list of TODOs with a modified date after the time the list was first fetched (or last refreshed)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navigating to the details of an item: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display all properties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Fetch from the backend to see if we have the last version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we do not have the last version, show this on the screen “This record has been updated by xxx”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a value for a field has changed, display this on the field: Current Value: X, New Value: 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Offload Expensive Queries</a:t>
            </a:r>
          </a:p>
          <a:p>
            <a:pPr marL="0" indent="0">
              <a:buFontTx/>
              <a:buNone/>
            </a:pPr>
            <a:r>
              <a:rPr lang="en-US" b="0" dirty="0"/>
              <a:t>Reduce the amount of joins needed in a query by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Having all reference data in the store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Having (small) entities in the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Akita is now Elf</a:t>
            </a:r>
            <a:endParaRPr lang="en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253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inia.vuejs.org/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github.com/ngneat/elf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A40C1B-F55C-F71E-2945-2B1CA1DAC495}"/>
              </a:ext>
            </a:extLst>
          </p:cNvPr>
          <p:cNvSpPr/>
          <p:nvPr/>
        </p:nvSpPr>
        <p:spPr>
          <a:xfrm>
            <a:off x="9707220" y="6255785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C78FF-9FE5-052B-85CA-56701F8A0E58}"/>
              </a:ext>
            </a:extLst>
          </p:cNvPr>
          <p:cNvSpPr/>
          <p:nvPr/>
        </p:nvSpPr>
        <p:spPr>
          <a:xfrm>
            <a:off x="172343" y="6255784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5F562-09B9-5275-A4E8-42E76B01CF0B}"/>
              </a:ext>
            </a:extLst>
          </p:cNvPr>
          <p:cNvSpPr/>
          <p:nvPr/>
        </p:nvSpPr>
        <p:spPr>
          <a:xfrm>
            <a:off x="2171413" y="6259358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5067-A3B9-9A81-456B-2D99E3729E2E}"/>
              </a:ext>
            </a:extLst>
          </p:cNvPr>
          <p:cNvSpPr txBox="1"/>
          <p:nvPr/>
        </p:nvSpPr>
        <p:spPr>
          <a:xfrm>
            <a:off x="11327281" y="263415"/>
            <a:ext cx="73698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lock PNG, Clock Transparent Background - FreeIconsPNG">
            <a:extLst>
              <a:ext uri="{FF2B5EF4-FFF2-40B4-BE49-F238E27FC236}">
                <a16:creationId xmlns:a16="http://schemas.microsoft.com/office/drawing/2014/main" id="{335D1142-FB5E-0A60-C93E-A6EB71F0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72" y="192891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738344"/>
            <a:ext cx="11542512" cy="860893"/>
          </a:xfrm>
        </p:spPr>
        <p:txBody>
          <a:bodyPr/>
          <a:lstStyle/>
          <a:p>
            <a:r>
              <a:rPr lang="fr-BE" dirty="0"/>
              <a:t>Akita / Elf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611A6-2869-72BB-B58F-00B0F205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233" y="1699598"/>
            <a:ext cx="8757426" cy="4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Akita: </a:t>
            </a:r>
            <a:r>
              <a:rPr lang="en-US" sz="3200" dirty="0">
                <a:hlinkClick r:id="rId7"/>
              </a:rPr>
              <a:t>Elf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</a:t>
            </a:r>
            <a:r>
              <a:rPr lang="en-US" sz="3200" dirty="0" err="1"/>
              <a:t>Vuex</a:t>
            </a:r>
            <a:r>
              <a:rPr lang="en-US" sz="3200" dirty="0"/>
              <a:t>: </a:t>
            </a:r>
            <a:r>
              <a:rPr lang="en-US" sz="3200" dirty="0" err="1">
                <a:hlinkClick r:id="rId8"/>
              </a:rPr>
              <a:t>Pinia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0746213" cy="439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80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Dream it up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83" y="725971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42539" y="1519616"/>
            <a:ext cx="11706921" cy="533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Calculated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Use case: Providers - NGRX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28600" y="1804877"/>
            <a:ext cx="11706921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system-ui"/>
              </a:rPr>
              <a:t>Single Source Of Truth</a:t>
            </a:r>
            <a:endParaRPr lang="en-US" sz="28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6044FC-5A7F-4CA1-AE3E-66F2487BF7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7247</TotalTime>
  <Words>768</Words>
  <Application>Microsoft Office PowerPoint</Application>
  <PresentationFormat>Widescreen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Wingdings</vt:lpstr>
      <vt:lpstr>Mesh</vt:lpstr>
      <vt:lpstr>Redux</vt:lpstr>
      <vt:lpstr>MENU</vt:lpstr>
      <vt:lpstr>High level</vt:lpstr>
      <vt:lpstr>WHY</vt:lpstr>
      <vt:lpstr>The Store</vt:lpstr>
      <vt:lpstr>PowerPoint Presentation</vt:lpstr>
      <vt:lpstr>Angular Frameworks</vt:lpstr>
      <vt:lpstr>PowerPoint Presentation</vt:lpstr>
      <vt:lpstr>Use case: Providers - NGRX</vt:lpstr>
      <vt:lpstr>Akita / Elf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580</cp:revision>
  <dcterms:created xsi:type="dcterms:W3CDTF">2018-11-27T12:20:05Z</dcterms:created>
  <dcterms:modified xsi:type="dcterms:W3CDTF">2024-05-30T18:01:45Z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