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4"/>
  </p:sldMasterIdLst>
  <p:notesMasterIdLst>
    <p:notesMasterId r:id="rId27"/>
  </p:notesMasterIdLst>
  <p:sldIdLst>
    <p:sldId id="257" r:id="rId15"/>
    <p:sldId id="264" r:id="rId16"/>
    <p:sldId id="294" r:id="rId17"/>
    <p:sldId id="297" r:id="rId18"/>
    <p:sldId id="299" r:id="rId19"/>
    <p:sldId id="296" r:id="rId20"/>
    <p:sldId id="295" r:id="rId21"/>
    <p:sldId id="300" r:id="rId22"/>
    <p:sldId id="276" r:id="rId23"/>
    <p:sldId id="298" r:id="rId24"/>
    <p:sldId id="293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296"/>
            <p14:sldId id="295"/>
            <p14:sldId id="300"/>
            <p14:sldId id="276"/>
            <p14:sldId id="298"/>
            <p14:sldId id="29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5673" autoAdjust="0"/>
  </p:normalViewPr>
  <p:slideViewPr>
    <p:cSldViewPr snapToGrid="0">
      <p:cViewPr varScale="1">
        <p:scale>
          <a:sx n="86" d="100"/>
          <a:sy n="86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commentAuthors" Target="commentAuthors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22/05/2022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21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56479" y="1988695"/>
            <a:ext cx="11706921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Providers - NGRX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338683" y="1699598"/>
            <a:ext cx="1170692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42539" y="2295530"/>
            <a:ext cx="11706921" cy="497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800" b="1" dirty="0">
              <a:latin typeface="system-ui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7109</TotalTime>
  <Words>600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Angular Frameworks</vt:lpstr>
      <vt:lpstr>PowerPoint Presentation</vt:lpstr>
      <vt:lpstr>Providers - NGRX</vt:lpstr>
      <vt:lpstr>Questions?</vt:lpstr>
      <vt:lpstr>resources</vt:lpstr>
      <vt:lpstr>Next session?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566</cp:revision>
  <dcterms:created xsi:type="dcterms:W3CDTF">2018-11-27T12:20:05Z</dcterms:created>
  <dcterms:modified xsi:type="dcterms:W3CDTF">2022-05-22T17:11:57Z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