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84E3-AD98-4D8E-941E-698A1A589F17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B2341-C826-475D-AE11-E323A4631CB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75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Robot moves slowest, turret faster and radar fastest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2341-C826-475D-AE11-E323A4631CB5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6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degrees as on the picture is what you get from getHeading()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2341-C826-475D-AE11-E323A4631CB5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06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For example in the onScannedRobot event. Turn to: turnRight(event.getBearing())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2341-C826-475D-AE11-E323A4631CB5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96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AAAD-6B1A-4843-9390-52B8E59FF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47003-51AC-4A0A-A301-139B36D40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2FBF-14FB-4D03-88F3-7A5FBBE4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B171-5F1D-4798-A81C-7D149908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22C1-FC7E-4ADC-8730-25F086C1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53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A383-F499-433F-A264-B651D24E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40282-E84F-4568-B44B-0626172AB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588B0-4E66-44B4-912E-81B0459E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ABE9-D8CA-4AE9-A202-3CAF52FD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FF79-F92B-4E05-9319-FF678E16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7CEA9-8819-4425-B0FA-998C2BC14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91DAF-6DC7-4B5B-B7AF-0D1255496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D6DD2-6E3C-4F9A-B261-C83EFE93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BEF1-E2C5-4FA2-A219-11967E00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45138-C339-4CA1-AF0B-AAE8296F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319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D483-1D5E-476C-97D7-B13E1514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E5AAB-DD4F-45FF-8269-BB709254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5D70B-3A57-4E2C-B224-9A090C97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2D64-C081-475F-95D7-F39628CC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7E535-5B56-433E-98BB-7D7904B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260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CFE1-6AB8-4A9F-A845-EB8181E2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F36F5-D222-4480-8283-3A78A6092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9521F-0E9A-416E-9925-57DEF05C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AF6C-5711-4AF1-ACC4-EC419601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1BB8-9122-461D-B4E9-D0001692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5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E01A-93B3-4B17-B521-B52AC80E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2585A-F8F4-4143-999E-35AE3ECE8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55AA1-A309-4AA1-8AD6-0F2A1FDB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7DAB7-D7C4-47A9-AE62-76FAD40A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E48B4-32E2-4826-9886-93BF2BDE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D3CC-AA86-4530-A2D0-0D55FEDC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361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3E6B-6D33-40F9-A0B4-ACA505D1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347CE-329E-445F-BF0D-C78F95E7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A97DD-2CCE-4AAC-A8A1-242430DAC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A2CB9-E774-47F9-B26D-85E5CAA14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BB5F6-830C-4E2B-806E-F83280058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D2F61-61FD-4A72-9264-92B07BFF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2A5BF-2B81-4B02-9585-3F22D873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882C0-CD4C-4C74-909C-2234BFF9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19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EAB8-E5F6-4C2E-9688-C5A1A3D8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54663-87E0-43C8-90FB-9413311A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2934F-42B1-42C1-B3C1-C45E8E61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DAE1F-C5B0-4F98-88EE-1A56EBFB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2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70832-94A0-41D7-B8CA-969E3E04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27F16-E80B-4713-85B0-E48BCDAE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0BBC5-FA96-4F05-8606-2D288320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87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E37A-D0A5-46C9-8341-AA7C8A90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82F4-E8F9-4BFF-9724-BE91C8C1C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BEAC1-ED52-4C99-A99D-0C4223B25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ABD01-DE33-4898-ABCE-AA86DBC5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A55AD-A834-4DD0-B6DD-FF288866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20B08-4514-401E-B5B5-F47E3781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061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BBB0-4B5A-4272-B686-BD3BCEB5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8F2DA-6DCD-4911-A7D2-158458791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885-059A-42C5-947C-EA2D47735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E99A8-2072-463E-BE96-A2BAC1F9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D9A9D-07D9-4440-BE85-8044E244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F08B8-3A31-48D5-9DB5-D3C5769C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5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B26FB-ECD4-4E23-AE81-91D68BE0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2D598-C103-499E-8785-B17D365A8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9E16-7805-4C46-8289-9C896EBDC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4D98-2E12-4B88-B687-6DC0ECC8235A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C098-EBD9-4DAA-91FB-E8B3F735F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B967-4F31-4A4F-8F96-8E9912F9A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841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8B21-FD80-4463-A0D6-325DE9E93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Robocode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6C896-384D-4D50-BC93-DCE737844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0B448-6316-465F-96AF-D21E4CF5B997}"/>
              </a:ext>
            </a:extLst>
          </p:cNvPr>
          <p:cNvSpPr/>
          <p:nvPr/>
        </p:nvSpPr>
        <p:spPr>
          <a:xfrm>
            <a:off x="5245446" y="324433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0" dirty="0">
                <a:solidFill>
                  <a:srgbClr val="D4D4D4"/>
                </a:solidFill>
                <a:effectLst/>
                <a:latin typeface="Fira Code, Consolas,  Courier New"/>
              </a:rPr>
              <a:t>PlayerImage</a:t>
            </a:r>
          </a:p>
        </p:txBody>
      </p:sp>
    </p:spTree>
    <p:extLst>
      <p:ext uri="{BB962C8B-B14F-4D97-AF65-F5344CB8AC3E}">
        <p14:creationId xmlns:p14="http://schemas.microsoft.com/office/powerpoint/2010/main" val="421804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F72FB-9BD7-46B9-A479-A670F7B73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7" y="575949"/>
            <a:ext cx="6552461" cy="570610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7DF976-8355-48C5-A51F-954A23D83F61}"/>
              </a:ext>
            </a:extLst>
          </p:cNvPr>
          <p:cNvSpPr/>
          <p:nvPr/>
        </p:nvSpPr>
        <p:spPr>
          <a:xfrm>
            <a:off x="7061765" y="628725"/>
            <a:ext cx="4742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setAdjustGunForRobotTurn</a:t>
            </a:r>
            <a:endParaRPr lang="nl-BE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5DAA20-7493-47C0-A184-EC9545322CAA}"/>
              </a:ext>
            </a:extLst>
          </p:cNvPr>
          <p:cNvSpPr/>
          <p:nvPr/>
        </p:nvSpPr>
        <p:spPr>
          <a:xfrm>
            <a:off x="7061765" y="1280452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setAdjustRadarForRobotTurn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133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AA8F16-3765-4072-AC1E-D3237A4BC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01" y="1583172"/>
            <a:ext cx="8480627" cy="50544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4CCAB8-0353-4092-8414-67DA1054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235" y="378475"/>
            <a:ext cx="2775530" cy="1079211"/>
          </a:xfrm>
        </p:spPr>
        <p:txBody>
          <a:bodyPr/>
          <a:lstStyle/>
          <a:p>
            <a:r>
              <a:rPr lang="nl-BE" dirty="0"/>
              <a:t>Battlefield</a:t>
            </a:r>
          </a:p>
        </p:txBody>
      </p:sp>
    </p:spTree>
    <p:extLst>
      <p:ext uri="{BB962C8B-B14F-4D97-AF65-F5344CB8AC3E}">
        <p14:creationId xmlns:p14="http://schemas.microsoft.com/office/powerpoint/2010/main" val="202776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302DC-61C9-42F6-B6AB-4602FA2C8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37" y="1140329"/>
            <a:ext cx="7229764" cy="542232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78AB211-0E06-4179-8D99-2766B407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654" y="222611"/>
            <a:ext cx="2775530" cy="1079211"/>
          </a:xfrm>
        </p:spPr>
        <p:txBody>
          <a:bodyPr/>
          <a:lstStyle/>
          <a:p>
            <a:r>
              <a:rPr lang="nl-BE" dirty="0"/>
              <a:t>Bearing</a:t>
            </a:r>
          </a:p>
        </p:txBody>
      </p:sp>
    </p:spTree>
    <p:extLst>
      <p:ext uri="{BB962C8B-B14F-4D97-AF65-F5344CB8AC3E}">
        <p14:creationId xmlns:p14="http://schemas.microsoft.com/office/powerpoint/2010/main" val="25223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47</Words>
  <Application>Microsoft Office PowerPoint</Application>
  <PresentationFormat>Widescreen</PresentationFormat>
  <Paragraphs>12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Fira Code, Consolas,  Courier New</vt:lpstr>
      <vt:lpstr>Office Theme</vt:lpstr>
      <vt:lpstr>Robocode</vt:lpstr>
      <vt:lpstr>PowerPoint Presentation</vt:lpstr>
      <vt:lpstr>Battlefield</vt:lpstr>
      <vt:lpstr>Bearing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Robocode</dc:title>
  <dc:creator>Wouter Van Schandevijl</dc:creator>
  <cp:lastModifiedBy>Wouter Van Schandevijl</cp:lastModifiedBy>
  <cp:revision>9</cp:revision>
  <dcterms:created xsi:type="dcterms:W3CDTF">2019-10-16T18:28:13Z</dcterms:created>
  <dcterms:modified xsi:type="dcterms:W3CDTF">2019-10-17T01:06:14Z</dcterms:modified>
</cp:coreProperties>
</file>