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7"/>
  </p:sldMasterIdLst>
  <p:notesMasterIdLst>
    <p:notesMasterId r:id="rId13"/>
  </p:notesMasterIdLst>
  <p:sldIdLst>
    <p:sldId id="257" r:id="rId8"/>
    <p:sldId id="318" r:id="rId9"/>
    <p:sldId id="320" r:id="rId10"/>
    <p:sldId id="321" r:id="rId11"/>
    <p:sldId id="34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881C957-713E-439F-A185-AB1815E8D0B7}">
          <p14:sldIdLst>
            <p14:sldId id="257"/>
            <p14:sldId id="318"/>
            <p14:sldId id="320"/>
            <p14:sldId id="321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uter Van Schandevijl" initials="WVS" lastIdx="1" clrIdx="0">
    <p:extLst>
      <p:ext uri="{19B8F6BF-5375-455C-9EA6-DF929625EA0E}">
        <p15:presenceInfo xmlns:p15="http://schemas.microsoft.com/office/powerpoint/2012/main" userId="43e127e91578f2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5508" autoAdjust="0"/>
  </p:normalViewPr>
  <p:slideViewPr>
    <p:cSldViewPr snapToGrid="0">
      <p:cViewPr varScale="1">
        <p:scale>
          <a:sx n="57" d="100"/>
          <a:sy n="57" d="100"/>
        </p:scale>
        <p:origin x="16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C003B6-BCEA-46F3-841E-7B3EC6052E68}" type="datetimeFigureOut">
              <a:rPr lang="en-BE" smtClean="0"/>
              <a:t>11/06/2025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C132-08CE-4B37-9E6D-AB9DDA07512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124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94943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7887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2574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5173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C132-08CE-4B37-9E6D-AB9DDA075120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9484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5" name="AutoShape 4" descr="Serverless Vs Containers Deploy Speeds">
            <a:extLst>
              <a:ext uri="{FF2B5EF4-FFF2-40B4-BE49-F238E27FC236}">
                <a16:creationId xmlns:a16="http://schemas.microsoft.com/office/drawing/2014/main" id="{74838526-8A97-43C5-AA2E-50438D453F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719137" cy="27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B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343" y="2206082"/>
            <a:ext cx="11891918" cy="860893"/>
          </a:xfrm>
        </p:spPr>
        <p:txBody>
          <a:bodyPr>
            <a:noAutofit/>
          </a:bodyPr>
          <a:lstStyle/>
          <a:p>
            <a:r>
              <a:rPr lang="fr-BE" sz="7200" dirty="0"/>
              <a:t>Unit </a:t>
            </a:r>
            <a:r>
              <a:rPr lang="fr-BE" sz="7200" dirty="0" err="1"/>
              <a:t>Testing</a:t>
            </a:r>
            <a:r>
              <a:rPr lang="fr-BE" sz="7200" dirty="0"/>
              <a:t> </a:t>
            </a:r>
            <a:r>
              <a:rPr lang="fr-BE" sz="7200" dirty="0" err="1"/>
              <a:t>with</a:t>
            </a:r>
            <a:br>
              <a:rPr lang="fr-BE" sz="7200" dirty="0"/>
            </a:br>
            <a:r>
              <a:rPr lang="fr-BE" sz="7200" dirty="0"/>
              <a:t>Piggy Gonzales</a:t>
            </a:r>
            <a:endParaRPr lang="en-BE" sz="7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CE4D53-18C1-B998-15DA-C8A37BA92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3408" y="3058406"/>
            <a:ext cx="1772366" cy="19629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6287BB-437C-DC46-D529-0B9F90CCF852}"/>
              </a:ext>
            </a:extLst>
          </p:cNvPr>
          <p:cNvSpPr/>
          <p:nvPr/>
        </p:nvSpPr>
        <p:spPr>
          <a:xfrm>
            <a:off x="9775774" y="6336516"/>
            <a:ext cx="2357042" cy="409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ArchitectureTrack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289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Piggy Gonzales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to do now: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&amp; Think?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get started?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your environment?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a technical design?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5A5759-08C9-F3F5-E4B0-00DE41323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1408" y="408258"/>
            <a:ext cx="1772366" cy="19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Piggy Gonzales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79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limit: 2 hours (TAG!!)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 the timer starts</a:t>
            </a:r>
          </a:p>
          <a:p>
            <a:pPr marL="1143000" lvl="1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 the assignment</a:t>
            </a:r>
          </a:p>
          <a:p>
            <a:pPr marL="1143000" lvl="1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“initial commit” (project setup, …)</a:t>
            </a:r>
          </a:p>
          <a:p>
            <a:pPr marL="1143000" lvl="1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Analysis, …</a:t>
            </a:r>
          </a:p>
          <a:p>
            <a:pPr marL="68580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to work longer (Tag x hours)</a:t>
            </a:r>
          </a:p>
        </p:txBody>
      </p:sp>
    </p:spTree>
    <p:extLst>
      <p:ext uri="{BB962C8B-B14F-4D97-AF65-F5344CB8AC3E}">
        <p14:creationId xmlns:p14="http://schemas.microsoft.com/office/powerpoint/2010/main" val="1954526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/>
              <a:t>Piggy Gonzales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4008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Commit often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Send a zip with code &amp; .git folder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 code is prefer</a:t>
            </a: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– do not show off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focus on an “</a:t>
            </a:r>
            <a:r>
              <a:rPr lang="en-US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itility</a:t>
            </a: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b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it “maintainability”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8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1150AD-E424-490F-A3E6-147D047AF505}"/>
              </a:ext>
            </a:extLst>
          </p:cNvPr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88884" y="-22188"/>
            <a:ext cx="3183776" cy="8608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D87857-8B86-4E40-B4FD-6ECD4DA8B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888" y="838705"/>
            <a:ext cx="11542512" cy="860893"/>
          </a:xfrm>
        </p:spPr>
        <p:txBody>
          <a:bodyPr/>
          <a:lstStyle/>
          <a:p>
            <a:r>
              <a:rPr lang="fr-BE" dirty="0" err="1"/>
              <a:t>Examples</a:t>
            </a:r>
            <a:endParaRPr lang="en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7F2BCF-C00A-DB3B-11EB-B1FFF692D8EE}"/>
              </a:ext>
            </a:extLst>
          </p:cNvPr>
          <p:cNvSpPr txBox="1"/>
          <p:nvPr/>
        </p:nvSpPr>
        <p:spPr>
          <a:xfrm>
            <a:off x="420888" y="1956230"/>
            <a:ext cx="11891919" cy="321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some basic examples in this repo for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</a:t>
            </a:r>
          </a:p>
          <a:p>
            <a:pPr marL="685800" lvl="0" indent="-6858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.NET</a:t>
            </a:r>
            <a:endParaRPr lang="en-BE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82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2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3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4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5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6.xml><?xml version="1.0" encoding="utf-8"?>
<Control xmlns="http://schemas.microsoft.com/VisualStudio/2011/storyboarding/control">
  <Id Name="fdd9b7ab-5c3f-4967-99ac-20e89b475fed" Revision="1" Stencil="System.MyShapes" StencilVersion="1.0"/>
</Control>
</file>

<file path=customXml/itemProps1.xml><?xml version="1.0" encoding="utf-8"?>
<ds:datastoreItem xmlns:ds="http://schemas.openxmlformats.org/officeDocument/2006/customXml" ds:itemID="{C9A349EB-25C0-432F-BCC6-B672C9EAA1C2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E8D58784-6638-42AD-B156-E7A3D4C8BF6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0848ACBE-87D0-4803-BD51-9B04C838E1C7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83121EFB-4893-415B-B7BD-F940E893B2BD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538A3BA5-1461-41DE-A994-46DB681A02E1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331FA1E-2E43-48FF-A342-CCAB98704884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9374</TotalTime>
  <Words>129</Words>
  <Application>Microsoft Office PowerPoint</Application>
  <PresentationFormat>Widescreen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Mesh</vt:lpstr>
      <vt:lpstr>Unit Testing with Piggy Gonzales</vt:lpstr>
      <vt:lpstr>Piggy Gonzales</vt:lpstr>
      <vt:lpstr>Piggy Gonzales</vt:lpstr>
      <vt:lpstr>Piggy Gonzales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</dc:title>
  <dc:creator>steven robijns</dc:creator>
  <cp:lastModifiedBy>Wouter Van Schandevijl</cp:lastModifiedBy>
  <cp:revision>935</cp:revision>
  <dcterms:created xsi:type="dcterms:W3CDTF">2018-11-27T12:20:05Z</dcterms:created>
  <dcterms:modified xsi:type="dcterms:W3CDTF">2025-06-11T14:23:02Z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