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7"/>
  </p:sldMasterIdLst>
  <p:notesMasterIdLst>
    <p:notesMasterId r:id="rId9"/>
  </p:notesMasterIdLst>
  <p:sldIdLst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81C957-713E-439F-A185-AB1815E8D0B7}">
          <p14:sldIdLst>
            <p14:sldId id="257"/>
          </p14:sldIdLst>
        </p14:section>
        <p14:section name="Start" id="{04D5230C-D0A0-41A6-AA4B-531C71E1463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 Van Schandevijl" initials="WVS" lastIdx="1" clrIdx="0">
    <p:extLst>
      <p:ext uri="{19B8F6BF-5375-455C-9EA6-DF929625EA0E}">
        <p15:presenceInfo xmlns:p15="http://schemas.microsoft.com/office/powerpoint/2012/main" userId="43e127e91578f2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9F"/>
    <a:srgbClr val="F4B54B"/>
    <a:srgbClr val="FFEE93"/>
    <a:srgbClr val="EDF2FB"/>
    <a:srgbClr val="ABC4FF"/>
    <a:srgbClr val="E68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60936" autoAdjust="0"/>
  </p:normalViewPr>
  <p:slideViewPr>
    <p:cSldViewPr snapToGrid="0">
      <p:cViewPr varScale="1">
        <p:scale>
          <a:sx n="70" d="100"/>
          <a:sy n="70" d="100"/>
        </p:scale>
        <p:origin x="21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presProps" Target="presProps.xml"/><Relationship Id="rId5" Type="http://schemas.openxmlformats.org/officeDocument/2006/relationships/customXml" Target="../customXml/item5.xml"/><Relationship Id="rId10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003B6-BCEA-46F3-841E-7B3EC6052E68}" type="datetimeFigureOut">
              <a:rPr lang="en-BE" smtClean="0"/>
              <a:t>12/01/2023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C132-08CE-4B37-9E6D-AB9DDA07512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124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94943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739" y="1656445"/>
            <a:ext cx="11891918" cy="2579426"/>
          </a:xfrm>
        </p:spPr>
        <p:txBody>
          <a:bodyPr>
            <a:noAutofit/>
          </a:bodyPr>
          <a:lstStyle/>
          <a:p>
            <a:r>
              <a:rPr lang="fr-BE" sz="7200" dirty="0" err="1"/>
              <a:t>Angular</a:t>
            </a:r>
            <a:br>
              <a:rPr lang="fr-BE" sz="7200" dirty="0"/>
            </a:br>
            <a:r>
              <a:rPr lang="fr-BE" sz="7200" dirty="0" err="1"/>
              <a:t>Reactive</a:t>
            </a:r>
            <a:r>
              <a:rPr lang="fr-BE" sz="7200" dirty="0"/>
              <a:t> Forms</a:t>
            </a:r>
            <a:endParaRPr lang="en-BE" sz="7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153250-BFDF-FB1A-5C5D-CD8330B12CC0}"/>
              </a:ext>
            </a:extLst>
          </p:cNvPr>
          <p:cNvSpPr txBox="1"/>
          <p:nvPr/>
        </p:nvSpPr>
        <p:spPr>
          <a:xfrm>
            <a:off x="10631606" y="347587"/>
            <a:ext cx="1432655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2h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Clock PNG, Clock Transparent Background - FreeIconsPNG">
            <a:extLst>
              <a:ext uri="{FF2B5EF4-FFF2-40B4-BE49-F238E27FC236}">
                <a16:creationId xmlns:a16="http://schemas.microsoft.com/office/drawing/2014/main" id="{916B1671-2638-096C-5ABD-9EEF76660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615" y="347587"/>
            <a:ext cx="736980" cy="73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18C728-B060-165C-602C-240E275F2B5A}"/>
              </a:ext>
            </a:extLst>
          </p:cNvPr>
          <p:cNvSpPr/>
          <p:nvPr/>
        </p:nvSpPr>
        <p:spPr>
          <a:xfrm>
            <a:off x="2171413" y="6210299"/>
            <a:ext cx="1846957" cy="44179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Intermediate</a:t>
            </a:r>
            <a:endParaRPr lang="en-BE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CCF423-CDD5-CF29-2337-3CC03A2FB5D9}"/>
              </a:ext>
            </a:extLst>
          </p:cNvPr>
          <p:cNvSpPr/>
          <p:nvPr/>
        </p:nvSpPr>
        <p:spPr>
          <a:xfrm>
            <a:off x="9648968" y="6210298"/>
            <a:ext cx="2357041" cy="441793"/>
          </a:xfrm>
          <a:prstGeom prst="roundRect">
            <a:avLst/>
          </a:prstGeom>
          <a:solidFill>
            <a:srgbClr val="FFEE93"/>
          </a:solidFill>
          <a:ln>
            <a:solidFill>
              <a:srgbClr val="FFC09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C09F"/>
                </a:solidFill>
              </a:rPr>
              <a:t>FrontendTrack</a:t>
            </a:r>
            <a:endParaRPr lang="en-BE" b="1" dirty="0">
              <a:solidFill>
                <a:srgbClr val="FFC09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81AB61-FBC3-D760-699C-289522DB3722}"/>
              </a:ext>
            </a:extLst>
          </p:cNvPr>
          <p:cNvSpPr/>
          <p:nvPr/>
        </p:nvSpPr>
        <p:spPr>
          <a:xfrm>
            <a:off x="172343" y="6210300"/>
            <a:ext cx="1846957" cy="4417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Hands-On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2893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5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6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Props1.xml><?xml version="1.0" encoding="utf-8"?>
<ds:datastoreItem xmlns:ds="http://schemas.openxmlformats.org/officeDocument/2006/customXml" ds:itemID="{83121EFB-4893-415B-B7BD-F940E893B2B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521AA7D-8ADE-4AF5-9D20-5C2434E475D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9EBE2CE-6713-4ACE-BA85-AE6B6C8A927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714A584-184D-4334-9B39-881D79A4F0F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12F2BFF-C618-42A7-A799-D8722515C0F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9A349EB-25C0-432F-BCC6-B672C9EAA1C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17392</TotalTime>
  <Words>9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Mesh</vt:lpstr>
      <vt:lpstr>Angular Reactive 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steven robijns</dc:creator>
  <cp:lastModifiedBy>Wouter Van Schandevijl</cp:lastModifiedBy>
  <cp:revision>1512</cp:revision>
  <dcterms:created xsi:type="dcterms:W3CDTF">2018-11-27T12:20:05Z</dcterms:created>
  <dcterms:modified xsi:type="dcterms:W3CDTF">2023-01-12T18:04:13Z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