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7" r:id="rId4"/>
    <p:sldId id="265" r:id="rId5"/>
  </p:sldIdLst>
  <p:sldSz cx="18288000" cy="10287000"/>
  <p:notesSz cx="6858000" cy="9144000"/>
  <p:embeddedFontLst>
    <p:embeddedFont>
      <p:font typeface="Open Sans 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3369" autoAdjust="0"/>
  </p:normalViewPr>
  <p:slideViewPr>
    <p:cSldViewPr>
      <p:cViewPr varScale="1">
        <p:scale>
          <a:sx n="46" d="100"/>
          <a:sy n="46" d="100"/>
        </p:scale>
        <p:origin x="18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3.svg"/><Relationship Id="rId4" Type="http://schemas.openxmlformats.org/officeDocument/2006/relationships/image" Target="../media/image19.sv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33825" y="328541"/>
            <a:ext cx="17749375" cy="1200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BOOTCAMP 3d MODELLING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718810" y="3377251"/>
            <a:ext cx="17749375" cy="2444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Network: </a:t>
            </a:r>
            <a:r>
              <a:rPr lang="en-US" sz="8069" dirty="0" err="1">
                <a:solidFill>
                  <a:srgbClr val="FFFFFF"/>
                </a:solidFill>
                <a:latin typeface="Open Sans Bold"/>
              </a:rPr>
              <a:t>Itenium</a:t>
            </a:r>
            <a:r>
              <a:rPr lang="en-US" sz="8069" dirty="0">
                <a:solidFill>
                  <a:srgbClr val="FFFFFF"/>
                </a:solidFill>
                <a:latin typeface="Open Sans Bold"/>
              </a:rPr>
              <a:t>!</a:t>
            </a:r>
            <a:br>
              <a:rPr lang="en-US" sz="8069" dirty="0">
                <a:solidFill>
                  <a:srgbClr val="FFFFFF"/>
                </a:solidFill>
                <a:latin typeface="Open Sans Bold"/>
              </a:rPr>
            </a:br>
            <a:r>
              <a:rPr lang="en-US" sz="8069" dirty="0">
                <a:solidFill>
                  <a:srgbClr val="FFFFFF"/>
                </a:solidFill>
                <a:latin typeface="Open Sans Bold"/>
              </a:rPr>
              <a:t>Password: Itenium2024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6AAA115-AF98-083D-ED9D-BC038A99D21F}"/>
              </a:ext>
            </a:extLst>
          </p:cNvPr>
          <p:cNvSpPr txBox="1"/>
          <p:nvPr/>
        </p:nvSpPr>
        <p:spPr>
          <a:xfrm>
            <a:off x="718810" y="6817515"/>
            <a:ext cx="17749375" cy="2444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Copy USB Contents (short path!!)</a:t>
            </a:r>
          </a:p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Start “</a:t>
            </a:r>
            <a:r>
              <a:rPr lang="en-US" sz="8069" dirty="0" err="1">
                <a:solidFill>
                  <a:srgbClr val="FFFFFF"/>
                </a:solidFill>
                <a:latin typeface="Open Sans Bold"/>
              </a:rPr>
              <a:t>Grand_Roman_Env.uproject</a:t>
            </a:r>
            <a:r>
              <a:rPr lang="en-US" sz="8069" dirty="0">
                <a:solidFill>
                  <a:srgbClr val="FFFFFF"/>
                </a:solidFill>
                <a:latin typeface="Open Sans Bold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496703" y="3625852"/>
            <a:ext cx="176784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Start with:</a:t>
            </a:r>
          </a:p>
          <a:p>
            <a:r>
              <a:rPr lang="en-US" sz="4400" dirty="0">
                <a:solidFill>
                  <a:schemeClr val="bg1"/>
                </a:solidFill>
              </a:rPr>
              <a:t>C:\Program Files\Epic Games\UE_5.3\Engine\Binaries\Win64\UnrealEditor.exe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401D4-83BF-0F50-F261-FA5923EACDEC}"/>
              </a:ext>
            </a:extLst>
          </p:cNvPr>
          <p:cNvSpPr txBox="1"/>
          <p:nvPr/>
        </p:nvSpPr>
        <p:spPr>
          <a:xfrm>
            <a:off x="581890" y="1485736"/>
            <a:ext cx="176784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Project:</a:t>
            </a:r>
          </a:p>
          <a:p>
            <a:r>
              <a:rPr lang="fr-FR" sz="4400" dirty="0" err="1">
                <a:solidFill>
                  <a:schemeClr val="bg1"/>
                </a:solidFill>
              </a:rPr>
              <a:t>Sourcefiles</a:t>
            </a:r>
            <a:r>
              <a:rPr lang="fr-FR" sz="4400" dirty="0">
                <a:solidFill>
                  <a:schemeClr val="bg1"/>
                </a:solidFill>
              </a:rPr>
              <a:t>\UNREAL\</a:t>
            </a:r>
            <a:r>
              <a:rPr lang="fr-FR" sz="4400" dirty="0" err="1">
                <a:solidFill>
                  <a:schemeClr val="bg1"/>
                </a:solidFill>
              </a:rPr>
              <a:t>Grand_Roman_Env</a:t>
            </a:r>
            <a:r>
              <a:rPr lang="fr-FR" sz="4400" dirty="0">
                <a:solidFill>
                  <a:schemeClr val="bg1"/>
                </a:solidFill>
              </a:rPr>
              <a:t>\</a:t>
            </a:r>
            <a:r>
              <a:rPr lang="fr-FR" sz="4400" dirty="0" err="1">
                <a:solidFill>
                  <a:schemeClr val="bg1"/>
                </a:solidFill>
              </a:rPr>
              <a:t>Grand_Roman_Env.uproject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5401D4-83BF-0F50-F261-FA5923EACDEC}"/>
              </a:ext>
            </a:extLst>
          </p:cNvPr>
          <p:cNvSpPr txBox="1"/>
          <p:nvPr/>
        </p:nvSpPr>
        <p:spPr>
          <a:xfrm>
            <a:off x="581890" y="1485736"/>
            <a:ext cx="17678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Word Doc:</a:t>
            </a:r>
          </a:p>
          <a:p>
            <a:r>
              <a:rPr lang="fr-FR" sz="4400" dirty="0">
                <a:solidFill>
                  <a:schemeClr val="bg1"/>
                </a:solidFill>
              </a:rPr>
              <a:t>https://onedrive.live.com/edit?id=24BE1EADBCC0528!s6cfd08fc81ba4dfbb1c71371bae322b6&amp;resid=24BE1EADBCC0528!s6cfd08fc81ba4dfbb1c71371bae322b6&amp;cid=024be1eadbcc0528&amp;ithint=file%2Cdocx&amp;redeem=aHR0cHM6Ly8xZHJ2Lm1zL3cvYy8wMjRiZTFlYWRiY2MwNTI4L0Vmd0lfV3k2Z2Z0TnNjY1RjYnJqSXJZQnZud3F5dmRTVGxhZF9aMjMzamhtaUE_ZT1MVE9ZR0s&amp;migratedtospo=true&amp;wdo=2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122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17</cp:revision>
  <dcterms:created xsi:type="dcterms:W3CDTF">2006-08-16T00:00:00Z</dcterms:created>
  <dcterms:modified xsi:type="dcterms:W3CDTF">2024-03-15T08:11:55Z</dcterms:modified>
  <dc:identifier>DAE4nIrG1s0</dc:identifier>
</cp:coreProperties>
</file>