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8" r:id="rId5"/>
    <p:sldId id="262" r:id="rId6"/>
    <p:sldId id="267" r:id="rId7"/>
    <p:sldId id="264" r:id="rId8"/>
    <p:sldId id="265" r:id="rId9"/>
  </p:sldIdLst>
  <p:sldSz cx="18288000" cy="10287000"/>
  <p:notesSz cx="6858000" cy="9144000"/>
  <p:embeddedFontLst>
    <p:embeddedFont>
      <p:font typeface="Fira Code" panose="020B0809050000020004" pitchFamily="49" charset="0"/>
      <p:regular r:id="rId11"/>
      <p:bold r:id="rId12"/>
    </p:embeddedFont>
    <p:embeddedFont>
      <p:font typeface="Open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7485" autoAdjust="0"/>
  </p:normalViewPr>
  <p:slideViewPr>
    <p:cSldViewPr>
      <p:cViewPr varScale="1">
        <p:scale>
          <a:sx n="45" d="100"/>
          <a:sy n="45" d="100"/>
        </p:scale>
        <p:origin x="77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76492-ED58-4126-9EB3-D309B00F2354}" type="datetimeFigureOut">
              <a:rPr lang="en-PH" smtClean="0"/>
              <a:t>01/10/2024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A9EFB-36DF-4BCB-9AA5-D42193F225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138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A9EFB-36DF-4BCB-9AA5-D42193F225D6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083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.svg"/><Relationship Id="rId7" Type="http://schemas.openxmlformats.org/officeDocument/2006/relationships/image" Target="../media/image17.svg"/><Relationship Id="rId12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6.svg"/><Relationship Id="rId5" Type="http://schemas.openxmlformats.org/officeDocument/2006/relationships/image" Target="../media/image24.svg"/><Relationship Id="rId10" Type="http://schemas.openxmlformats.org/officeDocument/2006/relationships/image" Target="../media/image25.png"/><Relationship Id="rId4" Type="http://schemas.openxmlformats.org/officeDocument/2006/relationships/image" Target="../media/image23.jpeg"/><Relationship Id="rId9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.svg"/><Relationship Id="rId7" Type="http://schemas.openxmlformats.org/officeDocument/2006/relationships/image" Target="../media/image17.svg"/><Relationship Id="rId12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6.svg"/><Relationship Id="rId5" Type="http://schemas.openxmlformats.org/officeDocument/2006/relationships/image" Target="../media/image24.svg"/><Relationship Id="rId10" Type="http://schemas.openxmlformats.org/officeDocument/2006/relationships/image" Target="../media/image25.png"/><Relationship Id="rId4" Type="http://schemas.openxmlformats.org/officeDocument/2006/relationships/image" Target="../media/image23.jpeg"/><Relationship Id="rId9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sv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5.png"/><Relationship Id="rId18" Type="http://schemas.openxmlformats.org/officeDocument/2006/relationships/hyperlink" Target="https://www.facebook.com/itenium.be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x.com/itenium_be" TargetMode="External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youtube.com/channel/UCot8h-KwjxhLG-QYQppYjZQ" TargetMode="External"/><Relationship Id="rId20" Type="http://schemas.openxmlformats.org/officeDocument/2006/relationships/hyperlink" Target="https://itenium.be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11" Type="http://schemas.openxmlformats.org/officeDocument/2006/relationships/image" Target="../media/image34.png"/><Relationship Id="rId24" Type="http://schemas.openxmlformats.org/officeDocument/2006/relationships/image" Target="../media/image41.png"/><Relationship Id="rId5" Type="http://schemas.openxmlformats.org/officeDocument/2006/relationships/image" Target="../media/image29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10" Type="http://schemas.openxmlformats.org/officeDocument/2006/relationships/hyperlink" Target="https://www.instagram.com/itenium/" TargetMode="External"/><Relationship Id="rId19" Type="http://schemas.openxmlformats.org/officeDocument/2006/relationships/image" Target="../media/image38.png"/><Relationship Id="rId4" Type="http://schemas.openxmlformats.org/officeDocument/2006/relationships/image" Target="../media/image28.svg"/><Relationship Id="rId9" Type="http://schemas.openxmlformats.org/officeDocument/2006/relationships/image" Target="../media/image12.png"/><Relationship Id="rId14" Type="http://schemas.openxmlformats.org/officeDocument/2006/relationships/hyperlink" Target="https://www.linkedin.com/company/itenium/posts/?feedView=all" TargetMode="External"/><Relationship Id="rId22" Type="http://schemas.openxmlformats.org/officeDocument/2006/relationships/hyperlink" Target="https://github.com/itenium-be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50.png"/><Relationship Id="rId7" Type="http://schemas.openxmlformats.org/officeDocument/2006/relationships/image" Target="../media/image2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9.svg"/><Relationship Id="rId4" Type="http://schemas.openxmlformats.org/officeDocument/2006/relationships/image" Target="../media/image51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</a:blip>
          <a:srcRect l="529" r="1761" b="22561"/>
          <a:stretch>
            <a:fillRect/>
          </a:stretch>
        </p:blipFill>
        <p:spPr>
          <a:xfrm>
            <a:off x="9377825" y="-29220"/>
            <a:ext cx="8910175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263758" y="5533110"/>
            <a:ext cx="13778687" cy="337636"/>
            <a:chOff x="0" y="0"/>
            <a:chExt cx="18371583" cy="450182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15867" y="192883"/>
              <a:ext cx="17315579" cy="64933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518"/>
              <a:ext cx="540137" cy="44966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7831446" y="0"/>
              <a:ext cx="540137" cy="449664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9525" y="0"/>
            <a:ext cx="1456670" cy="145667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20294"/>
          <a:stretch>
            <a:fillRect/>
          </a:stretch>
        </p:blipFill>
        <p:spPr>
          <a:xfrm>
            <a:off x="12466900" y="9334500"/>
            <a:ext cx="5830625" cy="548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648105" y="1858327"/>
            <a:ext cx="4991790" cy="134986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0" y="3529964"/>
            <a:ext cx="891017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SQL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2" name="Picture 2" descr="Clock PNG, Clock Transparent Background - FreeIconsPNG">
            <a:extLst>
              <a:ext uri="{FF2B5EF4-FFF2-40B4-BE49-F238E27FC236}">
                <a16:creationId xmlns:a16="http://schemas.microsoft.com/office/drawing/2014/main" id="{C152B8C2-82EB-0C80-1A5C-2BCFE6FE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497" y="230007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33F85D-1F22-2744-0B98-04DEB16A9470}"/>
              </a:ext>
            </a:extLst>
          </p:cNvPr>
          <p:cNvSpPr txBox="1"/>
          <p:nvPr/>
        </p:nvSpPr>
        <p:spPr>
          <a:xfrm>
            <a:off x="16781111" y="300531"/>
            <a:ext cx="132383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2h</a:t>
            </a:r>
            <a:endParaRPr lang="en-BE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3CED18-EDE8-A489-51ED-C7DFFCEE43F2}"/>
              </a:ext>
            </a:extLst>
          </p:cNvPr>
          <p:cNvSpPr/>
          <p:nvPr/>
        </p:nvSpPr>
        <p:spPr>
          <a:xfrm>
            <a:off x="14726913" y="9507427"/>
            <a:ext cx="3378031" cy="6432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QA Event</a:t>
            </a:r>
            <a:endParaRPr lang="en-BE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E68F78-088E-91BA-11E9-D1F961B59C30}"/>
              </a:ext>
            </a:extLst>
          </p:cNvPr>
          <p:cNvSpPr/>
          <p:nvPr/>
        </p:nvSpPr>
        <p:spPr>
          <a:xfrm>
            <a:off x="2756364" y="9361932"/>
            <a:ext cx="2576750" cy="64320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 err="1"/>
              <a:t>Intermediate</a:t>
            </a:r>
            <a:endParaRPr lang="en-BE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8BEBFA-551F-0256-9CA0-554A9836397A}"/>
              </a:ext>
            </a:extLst>
          </p:cNvPr>
          <p:cNvSpPr/>
          <p:nvPr/>
        </p:nvSpPr>
        <p:spPr>
          <a:xfrm>
            <a:off x="369656" y="9345292"/>
            <a:ext cx="2233738" cy="643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Hands-On</a:t>
            </a:r>
            <a:endParaRPr lang="en-BE" sz="3200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163B858D-FA12-A6D7-C159-3038672BFDC7}"/>
              </a:ext>
            </a:extLst>
          </p:cNvPr>
          <p:cNvSpPr txBox="1"/>
          <p:nvPr/>
        </p:nvSpPr>
        <p:spPr>
          <a:xfrm>
            <a:off x="9753600" y="3556670"/>
            <a:ext cx="854392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83"/>
              </a:lnSpc>
            </a:pPr>
            <a:r>
              <a:rPr lang="en-US" sz="8069" dirty="0">
                <a:solidFill>
                  <a:srgbClr val="FFFFFF"/>
                </a:solidFill>
                <a:latin typeface="Open Sans Bold"/>
              </a:rPr>
              <a:t>Training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099"/>
          <a:stretch>
            <a:fillRect/>
          </a:stretch>
        </p:blipFill>
        <p:spPr>
          <a:xfrm>
            <a:off x="14770987" y="0"/>
            <a:ext cx="3526538" cy="13134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9920"/>
          <a:stretch>
            <a:fillRect/>
          </a:stretch>
        </p:blipFill>
        <p:spPr>
          <a:xfrm>
            <a:off x="-2744" y="0"/>
            <a:ext cx="2966125" cy="102965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 t="12358" b="12358"/>
          <a:stretch>
            <a:fillRect/>
          </a:stretch>
        </p:blipFill>
        <p:spPr>
          <a:xfrm>
            <a:off x="1589814" y="1488401"/>
            <a:ext cx="7240356" cy="817612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814418" y="8983776"/>
            <a:ext cx="1222935" cy="990699"/>
            <a:chOff x="0" y="0"/>
            <a:chExt cx="1630580" cy="132093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4236" cy="514215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0"/>
              <a:ext cx="624236" cy="514215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794582"/>
              <a:ext cx="638969" cy="526351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806718"/>
              <a:ext cx="624236" cy="514215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226754" y="9354568"/>
            <a:ext cx="2292414" cy="619907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41A08548-4826-5734-F42D-D03E5D000C7D}"/>
              </a:ext>
            </a:extLst>
          </p:cNvPr>
          <p:cNvSpPr txBox="1"/>
          <p:nvPr/>
        </p:nvSpPr>
        <p:spPr>
          <a:xfrm>
            <a:off x="8830170" y="1488401"/>
            <a:ext cx="9457830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Menu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F8CF9-DFA0-E5C5-2F8E-F5E61DB05BFB}"/>
              </a:ext>
            </a:extLst>
          </p:cNvPr>
          <p:cNvSpPr txBox="1"/>
          <p:nvPr/>
        </p:nvSpPr>
        <p:spPr>
          <a:xfrm>
            <a:off x="9144000" y="2737788"/>
            <a:ext cx="91279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Intro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Gotchas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Exercises!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31" b="25212"/>
          <a:stretch>
            <a:fillRect/>
          </a:stretch>
        </p:blipFill>
        <p:spPr>
          <a:xfrm>
            <a:off x="-155756" y="9533122"/>
            <a:ext cx="1695521" cy="763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469"/>
          <a:stretch>
            <a:fillRect/>
          </a:stretch>
        </p:blipFill>
        <p:spPr>
          <a:xfrm>
            <a:off x="841151" y="9540600"/>
            <a:ext cx="1733066" cy="7560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82" b="34251"/>
          <a:stretch>
            <a:fillRect/>
          </a:stretch>
        </p:blipFill>
        <p:spPr>
          <a:xfrm>
            <a:off x="2030251" y="9571361"/>
            <a:ext cx="1533611" cy="7310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7" b="21725"/>
          <a:stretch>
            <a:fillRect/>
          </a:stretch>
        </p:blipFill>
        <p:spPr>
          <a:xfrm>
            <a:off x="3079843" y="9563883"/>
            <a:ext cx="1559062" cy="7327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63000"/>
          </a:blip>
          <a:srcRect l="19393" r="19393"/>
          <a:stretch>
            <a:fillRect/>
          </a:stretch>
        </p:blipFill>
        <p:spPr>
          <a:xfrm>
            <a:off x="9971585" y="1028700"/>
            <a:ext cx="7287715" cy="822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309" r="13633"/>
          <a:stretch>
            <a:fillRect/>
          </a:stretch>
        </p:blipFill>
        <p:spPr>
          <a:xfrm>
            <a:off x="16810071" y="0"/>
            <a:ext cx="1477929" cy="8065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61" t="17309"/>
          <a:stretch>
            <a:fillRect/>
          </a:stretch>
        </p:blipFill>
        <p:spPr>
          <a:xfrm>
            <a:off x="15800981" y="0"/>
            <a:ext cx="1658846" cy="8065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9052"/>
          <a:stretch>
            <a:fillRect/>
          </a:stretch>
        </p:blipFill>
        <p:spPr>
          <a:xfrm>
            <a:off x="14546459" y="0"/>
            <a:ext cx="1748083" cy="80656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052"/>
          <a:stretch>
            <a:fillRect/>
          </a:stretch>
        </p:blipFill>
        <p:spPr>
          <a:xfrm>
            <a:off x="13461847" y="0"/>
            <a:ext cx="1748083" cy="8065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5368" t="80811"/>
          <a:stretch>
            <a:fillRect/>
          </a:stretch>
        </p:blipFill>
        <p:spPr>
          <a:xfrm>
            <a:off x="-19700" y="0"/>
            <a:ext cx="1364337" cy="8160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47" b="21798"/>
          <a:stretch>
            <a:fillRect/>
          </a:stretch>
        </p:blipFill>
        <p:spPr>
          <a:xfrm>
            <a:off x="1211982" y="767495"/>
            <a:ext cx="16247845" cy="485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62986" y="9540600"/>
            <a:ext cx="16405839" cy="6152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18697"/>
          <a:stretch>
            <a:fillRect/>
          </a:stretch>
        </p:blipFill>
        <p:spPr>
          <a:xfrm>
            <a:off x="16960696" y="9533122"/>
            <a:ext cx="1327304" cy="7634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570310" y="13886"/>
            <a:ext cx="2517532" cy="680783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2B778147-C45C-C802-EB88-0B94190139DD}"/>
              </a:ext>
            </a:extLst>
          </p:cNvPr>
          <p:cNvSpPr txBox="1"/>
          <p:nvPr/>
        </p:nvSpPr>
        <p:spPr>
          <a:xfrm>
            <a:off x="24319" y="1136489"/>
            <a:ext cx="9947266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Intro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69488-E601-D1BC-CA73-4D131C74E0BB}"/>
              </a:ext>
            </a:extLst>
          </p:cNvPr>
          <p:cNvSpPr txBox="1"/>
          <p:nvPr/>
        </p:nvSpPr>
        <p:spPr>
          <a:xfrm>
            <a:off x="667332" y="2473003"/>
            <a:ext cx="912792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Score points by solving the exercises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Scoreboards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Most 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Solved fastest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Solved with shortest query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Extra point for ⭐ the repository 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Price for most points!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There are memes!</a:t>
            </a:r>
          </a:p>
        </p:txBody>
      </p:sp>
    </p:spTree>
    <p:extLst>
      <p:ext uri="{BB962C8B-B14F-4D97-AF65-F5344CB8AC3E}">
        <p14:creationId xmlns:p14="http://schemas.microsoft.com/office/powerpoint/2010/main" val="24316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31" b="25212"/>
          <a:stretch>
            <a:fillRect/>
          </a:stretch>
        </p:blipFill>
        <p:spPr>
          <a:xfrm>
            <a:off x="-155756" y="9533122"/>
            <a:ext cx="1695521" cy="763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469"/>
          <a:stretch>
            <a:fillRect/>
          </a:stretch>
        </p:blipFill>
        <p:spPr>
          <a:xfrm>
            <a:off x="841151" y="9540600"/>
            <a:ext cx="1733066" cy="7560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82" b="34251"/>
          <a:stretch>
            <a:fillRect/>
          </a:stretch>
        </p:blipFill>
        <p:spPr>
          <a:xfrm>
            <a:off x="2030251" y="9571361"/>
            <a:ext cx="1533611" cy="7310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7" b="21725"/>
          <a:stretch>
            <a:fillRect/>
          </a:stretch>
        </p:blipFill>
        <p:spPr>
          <a:xfrm>
            <a:off x="3079843" y="9563883"/>
            <a:ext cx="1559062" cy="7327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63000"/>
          </a:blip>
          <a:srcRect l="19393" r="19393"/>
          <a:stretch>
            <a:fillRect/>
          </a:stretch>
        </p:blipFill>
        <p:spPr>
          <a:xfrm>
            <a:off x="9971585" y="1028700"/>
            <a:ext cx="7287715" cy="822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309" r="13633"/>
          <a:stretch>
            <a:fillRect/>
          </a:stretch>
        </p:blipFill>
        <p:spPr>
          <a:xfrm>
            <a:off x="16810071" y="0"/>
            <a:ext cx="1477929" cy="8065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61" t="17309"/>
          <a:stretch>
            <a:fillRect/>
          </a:stretch>
        </p:blipFill>
        <p:spPr>
          <a:xfrm>
            <a:off x="15800981" y="0"/>
            <a:ext cx="1658846" cy="8065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9052"/>
          <a:stretch>
            <a:fillRect/>
          </a:stretch>
        </p:blipFill>
        <p:spPr>
          <a:xfrm>
            <a:off x="14546459" y="0"/>
            <a:ext cx="1748083" cy="80656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9052"/>
          <a:stretch>
            <a:fillRect/>
          </a:stretch>
        </p:blipFill>
        <p:spPr>
          <a:xfrm>
            <a:off x="13461847" y="0"/>
            <a:ext cx="1748083" cy="8065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5368" t="80811"/>
          <a:stretch>
            <a:fillRect/>
          </a:stretch>
        </p:blipFill>
        <p:spPr>
          <a:xfrm>
            <a:off x="-19700" y="0"/>
            <a:ext cx="1364337" cy="8160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47" b="21798"/>
          <a:stretch>
            <a:fillRect/>
          </a:stretch>
        </p:blipFill>
        <p:spPr>
          <a:xfrm>
            <a:off x="1211982" y="767495"/>
            <a:ext cx="16247845" cy="485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62986" y="9540600"/>
            <a:ext cx="16405839" cy="6152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18697"/>
          <a:stretch>
            <a:fillRect/>
          </a:stretch>
        </p:blipFill>
        <p:spPr>
          <a:xfrm>
            <a:off x="16960696" y="9533122"/>
            <a:ext cx="1327304" cy="7634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570310" y="13886"/>
            <a:ext cx="2517532" cy="680783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2B778147-C45C-C802-EB88-0B94190139DD}"/>
              </a:ext>
            </a:extLst>
          </p:cNvPr>
          <p:cNvSpPr txBox="1"/>
          <p:nvPr/>
        </p:nvSpPr>
        <p:spPr>
          <a:xfrm>
            <a:off x="24319" y="1136489"/>
            <a:ext cx="9947266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Gotchas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69488-E601-D1BC-CA73-4D131C74E0BB}"/>
              </a:ext>
            </a:extLst>
          </p:cNvPr>
          <p:cNvSpPr txBox="1"/>
          <p:nvPr/>
        </p:nvSpPr>
        <p:spPr>
          <a:xfrm>
            <a:off x="667332" y="2473003"/>
            <a:ext cx="912792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There is a swagger (for </a:t>
            </a:r>
            <a:r>
              <a:rPr lang="en-US" sz="4400" dirty="0" err="1">
                <a:solidFill>
                  <a:schemeClr val="bg1"/>
                </a:solidFill>
              </a:rPr>
              <a:t>db</a:t>
            </a:r>
            <a:r>
              <a:rPr lang="en-US" sz="4400" dirty="0">
                <a:solidFill>
                  <a:schemeClr val="bg1"/>
                </a:solidFill>
              </a:rPr>
              <a:t> structure)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Timer starts when first viewing the 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Issues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Click on the links in the navigation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SELECT AVG(a), AVG(b)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See README for a </a:t>
            </a:r>
            <a:r>
              <a:rPr lang="en-US" sz="4400" dirty="0" err="1">
                <a:solidFill>
                  <a:schemeClr val="bg1"/>
                </a:solidFill>
              </a:rPr>
              <a:t>db</a:t>
            </a:r>
            <a:r>
              <a:rPr lang="en-US" sz="4400" dirty="0">
                <a:solidFill>
                  <a:schemeClr val="bg1"/>
                </a:solidFill>
              </a:rPr>
              <a:t> restore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Your SQL is stored, no “cheating”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1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533" b="7072"/>
          <a:stretch>
            <a:fillRect/>
          </a:stretch>
        </p:blipFill>
        <p:spPr>
          <a:xfrm>
            <a:off x="0" y="1743744"/>
            <a:ext cx="687157" cy="24565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3088" r="7308" b="3442"/>
          <a:stretch>
            <a:fillRect/>
          </a:stretch>
        </p:blipFill>
        <p:spPr>
          <a:xfrm rot="5400000">
            <a:off x="14774614" y="6773614"/>
            <a:ext cx="6804932" cy="22184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811" r="20840" b="3582"/>
          <a:stretch>
            <a:fillRect/>
          </a:stretch>
        </p:blipFill>
        <p:spPr>
          <a:xfrm>
            <a:off x="12298819" y="0"/>
            <a:ext cx="5989181" cy="4812391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472280" y="155787"/>
            <a:ext cx="4177328" cy="4177311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7681" r="-17681"/>
              </a:stretch>
            </a:blipFill>
          </p:spPr>
          <p:txBody>
            <a:bodyPr/>
            <a:lstStyle/>
            <a:p>
              <a:endParaRPr lang="en-BE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78" t="71519"/>
          <a:stretch>
            <a:fillRect/>
          </a:stretch>
        </p:blipFill>
        <p:spPr>
          <a:xfrm>
            <a:off x="0" y="-2894"/>
            <a:ext cx="12634606" cy="31399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996852" y="9151474"/>
            <a:ext cx="2652756" cy="717350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69F6F1A2-2ABF-E0D3-3AD0-32792619EEFA}"/>
              </a:ext>
            </a:extLst>
          </p:cNvPr>
          <p:cNvSpPr txBox="1"/>
          <p:nvPr/>
        </p:nvSpPr>
        <p:spPr>
          <a:xfrm>
            <a:off x="-1" y="510966"/>
            <a:ext cx="12298819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Exercises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83923-D218-C688-0D25-D68865730BC0}"/>
              </a:ext>
            </a:extLst>
          </p:cNvPr>
          <p:cNvSpPr txBox="1"/>
          <p:nvPr/>
        </p:nvSpPr>
        <p:spPr>
          <a:xfrm>
            <a:off x="6093" y="1481570"/>
            <a:ext cx="129479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Let’s get this party started!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A3DB2-1DD8-C440-5F60-99A3CBD0CA63}"/>
              </a:ext>
            </a:extLst>
          </p:cNvPr>
          <p:cNvSpPr txBox="1"/>
          <p:nvPr/>
        </p:nvSpPr>
        <p:spPr>
          <a:xfrm>
            <a:off x="221840" y="5042940"/>
            <a:ext cx="180661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git </a:t>
            </a:r>
            <a:r>
              <a:rPr lang="en-US" sz="4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clone</a:t>
            </a:r>
            <a:r>
              <a:rPr lang="en-US" sz="4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4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https://github.com/itenium-be/sql-training</a:t>
            </a:r>
            <a:endParaRPr lang="en-US" sz="4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4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cd </a:t>
            </a:r>
            <a:r>
              <a:rPr lang="en-US" sz="4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sql</a:t>
            </a:r>
            <a:r>
              <a:rPr lang="en-US" sz="4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-training</a:t>
            </a:r>
            <a:endParaRPr lang="en-US" sz="4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4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docker </a:t>
            </a:r>
            <a:r>
              <a:rPr lang="en-US" sz="4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compose</a:t>
            </a:r>
            <a:r>
              <a:rPr lang="en-US" sz="4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4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up</a:t>
            </a:r>
            <a:r>
              <a:rPr lang="en-US" sz="4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4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-d</a:t>
            </a:r>
            <a:r>
              <a:rPr lang="en-US" sz="4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4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--build</a:t>
            </a:r>
            <a:endParaRPr lang="en-US" sz="4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5A87E-C256-D246-AEC6-7F32B3DC9937}"/>
              </a:ext>
            </a:extLst>
          </p:cNvPr>
          <p:cNvSpPr txBox="1"/>
          <p:nvPr/>
        </p:nvSpPr>
        <p:spPr>
          <a:xfrm>
            <a:off x="638392" y="8224231"/>
            <a:ext cx="1701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http://localhost:5173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6533" b="7072"/>
          <a:stretch>
            <a:fillRect/>
          </a:stretch>
        </p:blipFill>
        <p:spPr>
          <a:xfrm>
            <a:off x="0" y="1743744"/>
            <a:ext cx="687157" cy="24565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3088" r="7308" b="3442"/>
          <a:stretch>
            <a:fillRect/>
          </a:stretch>
        </p:blipFill>
        <p:spPr>
          <a:xfrm rot="5400000">
            <a:off x="14774614" y="6773614"/>
            <a:ext cx="6804932" cy="22184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2811" r="20840" b="3582"/>
          <a:stretch>
            <a:fillRect/>
          </a:stretch>
        </p:blipFill>
        <p:spPr>
          <a:xfrm>
            <a:off x="12298819" y="0"/>
            <a:ext cx="5989181" cy="481239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78" t="71519"/>
          <a:stretch>
            <a:fillRect/>
          </a:stretch>
        </p:blipFill>
        <p:spPr>
          <a:xfrm>
            <a:off x="0" y="-2894"/>
            <a:ext cx="12634606" cy="31399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996852" y="9151474"/>
            <a:ext cx="2652756" cy="717350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69F6F1A2-2ABF-E0D3-3AD0-32792619EEFA}"/>
              </a:ext>
            </a:extLst>
          </p:cNvPr>
          <p:cNvSpPr txBox="1"/>
          <p:nvPr/>
        </p:nvSpPr>
        <p:spPr>
          <a:xfrm>
            <a:off x="-1" y="510966"/>
            <a:ext cx="12298819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Our Socials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4" name="Picture 13">
            <a:hlinkClick r:id="rId10"/>
            <a:extLst>
              <a:ext uri="{FF2B5EF4-FFF2-40B4-BE49-F238E27FC236}">
                <a16:creationId xmlns:a16="http://schemas.microsoft.com/office/drawing/2014/main" id="{D3C5DCCD-0016-F728-E1CC-3CA1E65BBB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6" y="2628427"/>
            <a:ext cx="2361819" cy="23618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E934D0-C98B-C914-35CA-D48910DB7433}"/>
              </a:ext>
            </a:extLst>
          </p:cNvPr>
          <p:cNvSpPr txBox="1"/>
          <p:nvPr/>
        </p:nvSpPr>
        <p:spPr>
          <a:xfrm>
            <a:off x="901678" y="4758779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@itenium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hlinkClick r:id="rId12"/>
            <a:extLst>
              <a:ext uri="{FF2B5EF4-FFF2-40B4-BE49-F238E27FC236}">
                <a16:creationId xmlns:a16="http://schemas.microsoft.com/office/drawing/2014/main" id="{DA906547-05E0-5C7D-A053-612D0612D6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860" y="2570348"/>
            <a:ext cx="2361600" cy="2361600"/>
          </a:xfrm>
          <a:prstGeom prst="rect">
            <a:avLst/>
          </a:prstGeom>
        </p:spPr>
      </p:pic>
      <p:pic>
        <p:nvPicPr>
          <p:cNvPr id="19" name="Picture 18">
            <a:hlinkClick r:id="rId14"/>
            <a:extLst>
              <a:ext uri="{FF2B5EF4-FFF2-40B4-BE49-F238E27FC236}">
                <a16:creationId xmlns:a16="http://schemas.microsoft.com/office/drawing/2014/main" id="{60FB4228-95B9-1D50-7657-821F88D9CF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091" y="2576144"/>
            <a:ext cx="2361600" cy="2361600"/>
          </a:xfrm>
          <a:prstGeom prst="rect">
            <a:avLst/>
          </a:prstGeom>
        </p:spPr>
      </p:pic>
      <p:pic>
        <p:nvPicPr>
          <p:cNvPr id="21" name="Picture 20">
            <a:hlinkClick r:id="rId16"/>
            <a:extLst>
              <a:ext uri="{FF2B5EF4-FFF2-40B4-BE49-F238E27FC236}">
                <a16:creationId xmlns:a16="http://schemas.microsoft.com/office/drawing/2014/main" id="{AE386512-8A1B-0139-5253-29F2845DE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895" y="6296595"/>
            <a:ext cx="2361600" cy="2361600"/>
          </a:xfrm>
          <a:prstGeom prst="rect">
            <a:avLst/>
          </a:prstGeom>
        </p:spPr>
      </p:pic>
      <p:pic>
        <p:nvPicPr>
          <p:cNvPr id="23" name="Picture 22">
            <a:hlinkClick r:id="rId18"/>
            <a:extLst>
              <a:ext uri="{FF2B5EF4-FFF2-40B4-BE49-F238E27FC236}">
                <a16:creationId xmlns:a16="http://schemas.microsoft.com/office/drawing/2014/main" id="{56C8993B-D774-AB2E-D278-C5308353E57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248" y="6296595"/>
            <a:ext cx="2361600" cy="2361600"/>
          </a:xfrm>
          <a:prstGeom prst="rect">
            <a:avLst/>
          </a:prstGeom>
        </p:spPr>
      </p:pic>
      <p:pic>
        <p:nvPicPr>
          <p:cNvPr id="25" name="Picture 24">
            <a:hlinkClick r:id="rId20"/>
            <a:extLst>
              <a:ext uri="{FF2B5EF4-FFF2-40B4-BE49-F238E27FC236}">
                <a16:creationId xmlns:a16="http://schemas.microsoft.com/office/drawing/2014/main" id="{A84B48CD-1BE0-CE45-4E69-3B371096DCA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78" y="6324519"/>
            <a:ext cx="2361600" cy="2361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FA60741-8FC9-797C-046C-68BE748A4696}"/>
              </a:ext>
            </a:extLst>
          </p:cNvPr>
          <p:cNvSpPr txBox="1"/>
          <p:nvPr/>
        </p:nvSpPr>
        <p:spPr>
          <a:xfrm>
            <a:off x="658117" y="8607265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itenium.be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D074E-AF8A-DC7D-8088-C157090C3E51}"/>
              </a:ext>
            </a:extLst>
          </p:cNvPr>
          <p:cNvSpPr txBox="1"/>
          <p:nvPr/>
        </p:nvSpPr>
        <p:spPr>
          <a:xfrm>
            <a:off x="4707731" y="4806190"/>
            <a:ext cx="3412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@itenium_be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F40DE1-85CF-06CA-D801-008611EB0D70}"/>
              </a:ext>
            </a:extLst>
          </p:cNvPr>
          <p:cNvSpPr txBox="1"/>
          <p:nvPr/>
        </p:nvSpPr>
        <p:spPr>
          <a:xfrm>
            <a:off x="9855942" y="4733372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itenium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2F86EC-3683-BB25-B1AC-BD157BB38BD1}"/>
              </a:ext>
            </a:extLst>
          </p:cNvPr>
          <p:cNvSpPr txBox="1"/>
          <p:nvPr/>
        </p:nvSpPr>
        <p:spPr>
          <a:xfrm>
            <a:off x="5122749" y="8623329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@itenium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A18F0-A58A-9040-930B-64B2FE7B61D2}"/>
              </a:ext>
            </a:extLst>
          </p:cNvPr>
          <p:cNvSpPr txBox="1"/>
          <p:nvPr/>
        </p:nvSpPr>
        <p:spPr>
          <a:xfrm>
            <a:off x="9443590" y="8590575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itenium.be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hlinkClick r:id="rId22"/>
            <a:extLst>
              <a:ext uri="{FF2B5EF4-FFF2-40B4-BE49-F238E27FC236}">
                <a16:creationId xmlns:a16="http://schemas.microsoft.com/office/drawing/2014/main" id="{953F2280-1170-E937-F515-91CE81B7AB1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803963" y="5295900"/>
            <a:ext cx="2667704" cy="26677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DBD0A8-7D58-DA1E-B774-78BDF1E28BDE}"/>
              </a:ext>
            </a:extLst>
          </p:cNvPr>
          <p:cNvSpPr txBox="1"/>
          <p:nvPr/>
        </p:nvSpPr>
        <p:spPr>
          <a:xfrm>
            <a:off x="13903238" y="8062392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itenium</a:t>
            </a:r>
            <a:r>
              <a:rPr lang="en-US" sz="4400" dirty="0">
                <a:solidFill>
                  <a:schemeClr val="bg1"/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-be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ADA767-BAA7-52B8-5F71-191323148C2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571686" y="350986"/>
            <a:ext cx="4106714" cy="41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7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2638" r="22638"/>
          <a:stretch>
            <a:fillRect/>
          </a:stretch>
        </p:blipFill>
        <p:spPr>
          <a:xfrm>
            <a:off x="9838614" y="0"/>
            <a:ext cx="8449386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20878" y="247664"/>
            <a:ext cx="1165884" cy="1233164"/>
            <a:chOff x="0" y="0"/>
            <a:chExt cx="1554512" cy="164421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55419" cy="874676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999093" y="0"/>
              <a:ext cx="555419" cy="874676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1186692"/>
              <a:ext cx="555419" cy="457527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999093" y="1186692"/>
              <a:ext cx="555419" cy="457527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144000" y="8203342"/>
            <a:ext cx="1370713" cy="86354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144000" y="9137701"/>
            <a:ext cx="1370713" cy="86354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144000" y="7278769"/>
            <a:ext cx="1370713" cy="863549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144000" y="6355270"/>
            <a:ext cx="1370713" cy="8635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D95A3D-4518-B584-E861-03DA61D60B24}"/>
              </a:ext>
            </a:extLst>
          </p:cNvPr>
          <p:cNvSpPr txBox="1"/>
          <p:nvPr/>
        </p:nvSpPr>
        <p:spPr>
          <a:xfrm>
            <a:off x="320879" y="1714840"/>
            <a:ext cx="91279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bg1"/>
                </a:solidFill>
              </a:rPr>
              <a:t>WiFi</a:t>
            </a:r>
            <a:r>
              <a:rPr lang="en-US" sz="4400" dirty="0">
                <a:solidFill>
                  <a:schemeClr val="bg1"/>
                </a:solidFill>
              </a:rPr>
              <a:t>: ITENIUM_GAST / </a:t>
            </a:r>
            <a:r>
              <a:rPr lang="en-US" sz="4400" dirty="0" err="1">
                <a:solidFill>
                  <a:schemeClr val="bg1"/>
                </a:solidFill>
              </a:rPr>
              <a:t>FreeWifi</a:t>
            </a:r>
            <a:endParaRPr lang="en-US" sz="4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BE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312" b="93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331222" y="6140093"/>
            <a:ext cx="327843" cy="3266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6140174"/>
            <a:ext cx="327228" cy="32722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50658" y="6279438"/>
            <a:ext cx="12986684" cy="48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12558" y="3231438"/>
            <a:ext cx="12986684" cy="4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1511" b="32341"/>
          <a:stretch>
            <a:fillRect/>
          </a:stretch>
        </p:blipFill>
        <p:spPr>
          <a:xfrm>
            <a:off x="17249775" y="9294270"/>
            <a:ext cx="1038225" cy="10256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3092174"/>
            <a:ext cx="327228" cy="32722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277892" y="3092481"/>
            <a:ext cx="327843" cy="32661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441813" y="3910187"/>
            <a:ext cx="13404374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20"/>
              </a:lnSpc>
            </a:pPr>
            <a:r>
              <a:rPr lang="en-US" sz="11100">
                <a:solidFill>
                  <a:srgbClr val="FFFFFF"/>
                </a:solidFill>
                <a:latin typeface="Open Sans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154</Words>
  <Application>Microsoft Office PowerPoint</Application>
  <PresentationFormat>Custom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Open Sans Bold</vt:lpstr>
      <vt:lpstr>Fira Code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Presentation</dc:title>
  <cp:lastModifiedBy>Wouter Van Schandevijl</cp:lastModifiedBy>
  <cp:revision>29</cp:revision>
  <dcterms:created xsi:type="dcterms:W3CDTF">2006-08-16T00:00:00Z</dcterms:created>
  <dcterms:modified xsi:type="dcterms:W3CDTF">2024-10-01T22:54:05Z</dcterms:modified>
  <dc:identifier>DAE4nIrG1s0</dc:identifier>
</cp:coreProperties>
</file>