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742797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845082" y="1882898"/>
            <a:ext cx="1904504" cy="570029"/>
          </a:xfrm>
          <a:custGeom>
            <a:avLst/>
            <a:gdLst>
              <a:gd name="connsiteX0" fmla="*/ 0 w 1904504"/>
              <a:gd name="connsiteY0" fmla="*/ 0 h 570029"/>
              <a:gd name="connsiteX1" fmla="*/ 457081 w 1904504"/>
              <a:gd name="connsiteY1" fmla="*/ 0 h 570029"/>
              <a:gd name="connsiteX2" fmla="*/ 933207 w 1904504"/>
              <a:gd name="connsiteY2" fmla="*/ 0 h 570029"/>
              <a:gd name="connsiteX3" fmla="*/ 1409333 w 1904504"/>
              <a:gd name="connsiteY3" fmla="*/ 0 h 570029"/>
              <a:gd name="connsiteX4" fmla="*/ 1904504 w 1904504"/>
              <a:gd name="connsiteY4" fmla="*/ 0 h 570029"/>
              <a:gd name="connsiteX5" fmla="*/ 1904504 w 1904504"/>
              <a:gd name="connsiteY5" fmla="*/ 570029 h 570029"/>
              <a:gd name="connsiteX6" fmla="*/ 1428378 w 1904504"/>
              <a:gd name="connsiteY6" fmla="*/ 570029 h 570029"/>
              <a:gd name="connsiteX7" fmla="*/ 990342 w 1904504"/>
              <a:gd name="connsiteY7" fmla="*/ 570029 h 570029"/>
              <a:gd name="connsiteX8" fmla="*/ 552306 w 1904504"/>
              <a:gd name="connsiteY8" fmla="*/ 570029 h 570029"/>
              <a:gd name="connsiteX9" fmla="*/ 0 w 1904504"/>
              <a:gd name="connsiteY9" fmla="*/ 570029 h 570029"/>
              <a:gd name="connsiteX10" fmla="*/ 0 w 1904504"/>
              <a:gd name="connsiteY10" fmla="*/ 0 h 57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4504" h="570029" fill="none" extrusionOk="0">
                <a:moveTo>
                  <a:pt x="0" y="0"/>
                </a:moveTo>
                <a:cubicBezTo>
                  <a:pt x="173708" y="-45685"/>
                  <a:pt x="309592" y="13470"/>
                  <a:pt x="457081" y="0"/>
                </a:cubicBezTo>
                <a:cubicBezTo>
                  <a:pt x="604570" y="-13470"/>
                  <a:pt x="727944" y="25205"/>
                  <a:pt x="933207" y="0"/>
                </a:cubicBezTo>
                <a:cubicBezTo>
                  <a:pt x="1138470" y="-25205"/>
                  <a:pt x="1172702" y="31282"/>
                  <a:pt x="1409333" y="0"/>
                </a:cubicBezTo>
                <a:cubicBezTo>
                  <a:pt x="1645964" y="-31282"/>
                  <a:pt x="1726250" y="16999"/>
                  <a:pt x="1904504" y="0"/>
                </a:cubicBezTo>
                <a:cubicBezTo>
                  <a:pt x="1959044" y="251882"/>
                  <a:pt x="1845168" y="308191"/>
                  <a:pt x="1904504" y="570029"/>
                </a:cubicBezTo>
                <a:cubicBezTo>
                  <a:pt x="1750131" y="592332"/>
                  <a:pt x="1647541" y="526313"/>
                  <a:pt x="1428378" y="570029"/>
                </a:cubicBezTo>
                <a:cubicBezTo>
                  <a:pt x="1209215" y="613745"/>
                  <a:pt x="1194175" y="518868"/>
                  <a:pt x="990342" y="570029"/>
                </a:cubicBezTo>
                <a:cubicBezTo>
                  <a:pt x="786509" y="621190"/>
                  <a:pt x="697700" y="536507"/>
                  <a:pt x="552306" y="570029"/>
                </a:cubicBezTo>
                <a:cubicBezTo>
                  <a:pt x="406912" y="603551"/>
                  <a:pt x="270404" y="538620"/>
                  <a:pt x="0" y="570029"/>
                </a:cubicBezTo>
                <a:cubicBezTo>
                  <a:pt x="-56324" y="345153"/>
                  <a:pt x="9136" y="270925"/>
                  <a:pt x="0" y="0"/>
                </a:cubicBezTo>
                <a:close/>
              </a:path>
              <a:path w="1904504" h="570029" stroke="0" extrusionOk="0">
                <a:moveTo>
                  <a:pt x="0" y="0"/>
                </a:moveTo>
                <a:cubicBezTo>
                  <a:pt x="136957" y="-43813"/>
                  <a:pt x="358887" y="25271"/>
                  <a:pt x="457081" y="0"/>
                </a:cubicBezTo>
                <a:cubicBezTo>
                  <a:pt x="555275" y="-25271"/>
                  <a:pt x="748608" y="44031"/>
                  <a:pt x="876072" y="0"/>
                </a:cubicBezTo>
                <a:cubicBezTo>
                  <a:pt x="1003536" y="-44031"/>
                  <a:pt x="1223312" y="24114"/>
                  <a:pt x="1390288" y="0"/>
                </a:cubicBezTo>
                <a:cubicBezTo>
                  <a:pt x="1557264" y="-24114"/>
                  <a:pt x="1732862" y="14689"/>
                  <a:pt x="1904504" y="0"/>
                </a:cubicBezTo>
                <a:cubicBezTo>
                  <a:pt x="1911940" y="221597"/>
                  <a:pt x="1861251" y="391285"/>
                  <a:pt x="1904504" y="570029"/>
                </a:cubicBezTo>
                <a:cubicBezTo>
                  <a:pt x="1728126" y="609883"/>
                  <a:pt x="1570861" y="546748"/>
                  <a:pt x="1466468" y="570029"/>
                </a:cubicBezTo>
                <a:cubicBezTo>
                  <a:pt x="1362075" y="593310"/>
                  <a:pt x="1158758" y="528615"/>
                  <a:pt x="1028432" y="570029"/>
                </a:cubicBezTo>
                <a:cubicBezTo>
                  <a:pt x="898106" y="611443"/>
                  <a:pt x="769686" y="533598"/>
                  <a:pt x="514216" y="570029"/>
                </a:cubicBezTo>
                <a:cubicBezTo>
                  <a:pt x="258746" y="606460"/>
                  <a:pt x="142557" y="545509"/>
                  <a:pt x="0" y="570029"/>
                </a:cubicBezTo>
                <a:cubicBezTo>
                  <a:pt x="-16707" y="453616"/>
                  <a:pt x="36279" y="256310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traffic optimally between versions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295697" y="1063915"/>
            <a:ext cx="224657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built-in metrics or query metrics from any 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852857" y="2298984"/>
            <a:ext cx="1962402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7976244" y="3217821"/>
            <a:ext cx="1962383" cy="717177"/>
          </a:xfrm>
          <a:custGeom>
            <a:avLst/>
            <a:gdLst>
              <a:gd name="connsiteX0" fmla="*/ 0 w 1962383"/>
              <a:gd name="connsiteY0" fmla="*/ 0 h 717177"/>
              <a:gd name="connsiteX1" fmla="*/ 470972 w 1962383"/>
              <a:gd name="connsiteY1" fmla="*/ 0 h 717177"/>
              <a:gd name="connsiteX2" fmla="*/ 961568 w 1962383"/>
              <a:gd name="connsiteY2" fmla="*/ 0 h 717177"/>
              <a:gd name="connsiteX3" fmla="*/ 1471787 w 1962383"/>
              <a:gd name="connsiteY3" fmla="*/ 0 h 717177"/>
              <a:gd name="connsiteX4" fmla="*/ 1962383 w 1962383"/>
              <a:gd name="connsiteY4" fmla="*/ 0 h 717177"/>
              <a:gd name="connsiteX5" fmla="*/ 1962383 w 1962383"/>
              <a:gd name="connsiteY5" fmla="*/ 365760 h 717177"/>
              <a:gd name="connsiteX6" fmla="*/ 1962383 w 1962383"/>
              <a:gd name="connsiteY6" fmla="*/ 717177 h 717177"/>
              <a:gd name="connsiteX7" fmla="*/ 1432540 w 1962383"/>
              <a:gd name="connsiteY7" fmla="*/ 717177 h 717177"/>
              <a:gd name="connsiteX8" fmla="*/ 902696 w 1962383"/>
              <a:gd name="connsiteY8" fmla="*/ 717177 h 717177"/>
              <a:gd name="connsiteX9" fmla="*/ 0 w 1962383"/>
              <a:gd name="connsiteY9" fmla="*/ 717177 h 717177"/>
              <a:gd name="connsiteX10" fmla="*/ 0 w 1962383"/>
              <a:gd name="connsiteY10" fmla="*/ 365760 h 717177"/>
              <a:gd name="connsiteX11" fmla="*/ 0 w 196238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2383" h="717177" fill="none" extrusionOk="0">
                <a:moveTo>
                  <a:pt x="0" y="0"/>
                </a:moveTo>
                <a:cubicBezTo>
                  <a:pt x="102359" y="-32545"/>
                  <a:pt x="296069" y="36182"/>
                  <a:pt x="470972" y="0"/>
                </a:cubicBezTo>
                <a:cubicBezTo>
                  <a:pt x="645875" y="-36182"/>
                  <a:pt x="799504" y="37532"/>
                  <a:pt x="961568" y="0"/>
                </a:cubicBezTo>
                <a:cubicBezTo>
                  <a:pt x="1123632" y="-37532"/>
                  <a:pt x="1336232" y="41868"/>
                  <a:pt x="1471787" y="0"/>
                </a:cubicBezTo>
                <a:cubicBezTo>
                  <a:pt x="1607342" y="-41868"/>
                  <a:pt x="1836978" y="39793"/>
                  <a:pt x="1962383" y="0"/>
                </a:cubicBezTo>
                <a:cubicBezTo>
                  <a:pt x="1982915" y="94901"/>
                  <a:pt x="1949145" y="220272"/>
                  <a:pt x="1962383" y="365760"/>
                </a:cubicBezTo>
                <a:cubicBezTo>
                  <a:pt x="1975621" y="511248"/>
                  <a:pt x="1949749" y="604435"/>
                  <a:pt x="1962383" y="717177"/>
                </a:cubicBezTo>
                <a:cubicBezTo>
                  <a:pt x="1728822" y="732326"/>
                  <a:pt x="1695855" y="706503"/>
                  <a:pt x="1432540" y="717177"/>
                </a:cubicBezTo>
                <a:cubicBezTo>
                  <a:pt x="1169225" y="727851"/>
                  <a:pt x="1053645" y="711647"/>
                  <a:pt x="902696" y="717177"/>
                </a:cubicBezTo>
                <a:cubicBezTo>
                  <a:pt x="751747" y="722707"/>
                  <a:pt x="194084" y="626431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62383" h="717177" stroke="0" extrusionOk="0">
                <a:moveTo>
                  <a:pt x="0" y="0"/>
                </a:moveTo>
                <a:cubicBezTo>
                  <a:pt x="229181" y="-1732"/>
                  <a:pt x="357350" y="22815"/>
                  <a:pt x="470972" y="0"/>
                </a:cubicBezTo>
                <a:cubicBezTo>
                  <a:pt x="584594" y="-22815"/>
                  <a:pt x="767100" y="9922"/>
                  <a:pt x="902696" y="0"/>
                </a:cubicBezTo>
                <a:cubicBezTo>
                  <a:pt x="1038292" y="-9922"/>
                  <a:pt x="1313026" y="37975"/>
                  <a:pt x="1432540" y="0"/>
                </a:cubicBezTo>
                <a:cubicBezTo>
                  <a:pt x="1552054" y="-37975"/>
                  <a:pt x="1708838" y="8178"/>
                  <a:pt x="1962383" y="0"/>
                </a:cubicBezTo>
                <a:cubicBezTo>
                  <a:pt x="1963724" y="79747"/>
                  <a:pt x="1934305" y="259309"/>
                  <a:pt x="1962383" y="351417"/>
                </a:cubicBezTo>
                <a:cubicBezTo>
                  <a:pt x="1990461" y="443525"/>
                  <a:pt x="1932592" y="588711"/>
                  <a:pt x="1962383" y="717177"/>
                </a:cubicBezTo>
                <a:cubicBezTo>
                  <a:pt x="1792991" y="769810"/>
                  <a:pt x="1675343" y="698396"/>
                  <a:pt x="1471787" y="717177"/>
                </a:cubicBezTo>
                <a:cubicBezTo>
                  <a:pt x="1268231" y="735958"/>
                  <a:pt x="1110901" y="711223"/>
                  <a:pt x="941944" y="717177"/>
                </a:cubicBezTo>
                <a:cubicBezTo>
                  <a:pt x="772987" y="723131"/>
                  <a:pt x="620909" y="691846"/>
                  <a:pt x="510220" y="717177"/>
                </a:cubicBezTo>
                <a:cubicBezTo>
                  <a:pt x="399531" y="742508"/>
                  <a:pt x="235804" y="671251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winning version. Cleanup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any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1064962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F1C2771-F6BF-FF46-9BB5-2EEB46087D1C}"/>
              </a:ext>
            </a:extLst>
          </p:cNvPr>
          <p:cNvCxnSpPr>
            <a:cxnSpLocks/>
            <a:stCxn id="7" idx="1"/>
            <a:endCxn id="41" idx="1"/>
          </p:cNvCxnSpPr>
          <p:nvPr/>
        </p:nvCxnSpPr>
        <p:spPr>
          <a:xfrm rot="16200000" flipH="1">
            <a:off x="7193647" y="2793813"/>
            <a:ext cx="433812" cy="1131382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5816318" y="1403520"/>
            <a:ext cx="460394" cy="49836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797335" y="2452927"/>
            <a:ext cx="1055523" cy="204646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808224" y="3947704"/>
            <a:ext cx="3805004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62400" y="4218612"/>
            <a:ext cx="1105996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218612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396" y="3885864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6C1542E-BA70-9048-AA50-7899BF93FED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7367575" y="1832501"/>
            <a:ext cx="517892" cy="415074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10809</TotalTime>
  <Words>50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1277</cp:revision>
  <dcterms:created xsi:type="dcterms:W3CDTF">2020-10-24T21:25:13Z</dcterms:created>
  <dcterms:modified xsi:type="dcterms:W3CDTF">2021-06-04T18:40:31Z</dcterms:modified>
</cp:coreProperties>
</file>