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268270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378341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514413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51530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566387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002425" y="3867955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74EC-17A8-8D48-A6DF-D51D51B90F7E}"/>
              </a:ext>
            </a:extLst>
          </p:cNvPr>
          <p:cNvSpPr txBox="1"/>
          <p:nvPr/>
        </p:nvSpPr>
        <p:spPr>
          <a:xfrm>
            <a:off x="3713587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7C3CC-3C91-2F41-B6A7-A7E048391755}"/>
              </a:ext>
            </a:extLst>
          </p:cNvPr>
          <p:cNvSpPr txBox="1"/>
          <p:nvPr/>
        </p:nvSpPr>
        <p:spPr>
          <a:xfrm>
            <a:off x="3713587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0B839-4629-C644-82A8-6D4BCE9BCCC8}"/>
              </a:ext>
            </a:extLst>
          </p:cNvPr>
          <p:cNvSpPr txBox="1"/>
          <p:nvPr/>
        </p:nvSpPr>
        <p:spPr>
          <a:xfrm>
            <a:off x="6239765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41819-482F-554D-9FBD-5BA4D6D66950}"/>
              </a:ext>
            </a:extLst>
          </p:cNvPr>
          <p:cNvSpPr txBox="1"/>
          <p:nvPr/>
        </p:nvSpPr>
        <p:spPr>
          <a:xfrm>
            <a:off x="6239765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FEDBE2-4DAE-AD4F-9B68-19173D62C6B0}"/>
              </a:ext>
            </a:extLst>
          </p:cNvPr>
          <p:cNvSpPr txBox="1"/>
          <p:nvPr/>
        </p:nvSpPr>
        <p:spPr>
          <a:xfrm>
            <a:off x="8621950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78B6F-E6C3-CD4C-9BDA-1FC404DA4477}"/>
              </a:ext>
            </a:extLst>
          </p:cNvPr>
          <p:cNvSpPr txBox="1"/>
          <p:nvPr/>
        </p:nvSpPr>
        <p:spPr>
          <a:xfrm>
            <a:off x="8621950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F0B391-8A3F-AA44-ABF4-299E983ECBAB}"/>
              </a:ext>
            </a:extLst>
          </p:cNvPr>
          <p:cNvSpPr txBox="1"/>
          <p:nvPr/>
        </p:nvSpPr>
        <p:spPr>
          <a:xfrm>
            <a:off x="10030680" y="280690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9" name="Graphic 108" descr="Checkbox Checked">
            <a:extLst>
              <a:ext uri="{FF2B5EF4-FFF2-40B4-BE49-F238E27FC236}">
                <a16:creationId xmlns:a16="http://schemas.microsoft.com/office/drawing/2014/main" id="{B68DFA95-B2F9-AD49-A9BE-9B05F7AAFE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2724665"/>
            <a:ext cx="533808" cy="53380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4A1E15C-42D7-0A4E-A1B8-A4205188F7DD}"/>
              </a:ext>
            </a:extLst>
          </p:cNvPr>
          <p:cNvSpPr txBox="1"/>
          <p:nvPr/>
        </p:nvSpPr>
        <p:spPr>
          <a:xfrm>
            <a:off x="10030680" y="1964916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F3782F85-7A50-2442-8781-3E69C369BB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1882678"/>
            <a:ext cx="533808" cy="53380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B02B70A-DD15-F842-BD7F-6155F64538B2}"/>
              </a:ext>
            </a:extLst>
          </p:cNvPr>
          <p:cNvSpPr txBox="1"/>
          <p:nvPr/>
        </p:nvSpPr>
        <p:spPr>
          <a:xfrm>
            <a:off x="10031143" y="3269243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13" name="Graphic 112" descr="Checkbox Checked">
            <a:extLst>
              <a:ext uri="{FF2B5EF4-FFF2-40B4-BE49-F238E27FC236}">
                <a16:creationId xmlns:a16="http://schemas.microsoft.com/office/drawing/2014/main" id="{8DA408A8-2E57-8B42-9CBC-3DDF016F2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527" y="3187005"/>
            <a:ext cx="533808" cy="53380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D458D65-82A0-E949-818D-7481256FFFEE}"/>
              </a:ext>
            </a:extLst>
          </p:cNvPr>
          <p:cNvSpPr txBox="1"/>
          <p:nvPr/>
        </p:nvSpPr>
        <p:spPr>
          <a:xfrm>
            <a:off x="9649898" y="1656185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28AEE4F-D001-464B-B346-974D23B36B48}"/>
              </a:ext>
            </a:extLst>
          </p:cNvPr>
          <p:cNvSpPr txBox="1"/>
          <p:nvPr/>
        </p:nvSpPr>
        <p:spPr>
          <a:xfrm>
            <a:off x="9649898" y="2448611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10810</TotalTime>
  <Words>42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1277</cp:revision>
  <dcterms:created xsi:type="dcterms:W3CDTF">2020-10-24T21:25:13Z</dcterms:created>
  <dcterms:modified xsi:type="dcterms:W3CDTF">2021-05-11T18:49:01Z</dcterms:modified>
</cp:coreProperties>
</file>