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7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4A"/>
    <a:srgbClr val="FF007E"/>
    <a:srgbClr val="FF06D0"/>
    <a:srgbClr val="642E8E"/>
    <a:srgbClr val="E5C1F6"/>
    <a:srgbClr val="DB68F9"/>
    <a:srgbClr val="DC7FF4"/>
    <a:srgbClr val="7032A1"/>
    <a:srgbClr val="9B48DD"/>
    <a:srgbClr val="B70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78CBE-37FA-D241-BB4C-CAC5D3B25F49}" type="datetimeFigureOut">
              <a:rPr lang="en-US" smtClean="0"/>
              <a:t>6/16/21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44E6D-279C-6147-976F-4BE3F315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2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06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7E5E-43A0-EB47-AEFE-80F577B29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F8729-64EA-064E-943D-04D4477C2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56AB-63CE-A848-9DD5-21D33B3E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2C5-0212-FD42-A0D4-E2E8FF4E3AF5}" type="datetime1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74772-6E85-4342-B911-883B6962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F1A7-C8CE-A741-8AF2-BB0DA844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F505-5DC0-FE4F-8690-DAB337B7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9F581-D1A1-0E40-AFC7-BC344ED3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C156B-B74B-594C-A12E-F536DF45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AC6F-41C3-B34B-9BAA-03ED2F3BC0F6}" type="datetime1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E7AF-6989-CB42-ACB5-DCA96072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C33C7-6672-F84B-B676-42469480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D565C-B03A-A545-92DB-DCC8715F8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BE3AF-0111-5B46-B10A-7F0EB1FF4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D1BE5-DB1B-084C-86F7-59E89C34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40C2-F440-9D49-95CB-5965D64CC4A2}" type="datetime1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07A0E-5C42-644C-BBBA-4F39E554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7D98-6970-9840-80C1-1275F3AF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8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2B52-63CF-5146-825D-1B8AC96A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E926-1B0B-814B-9C53-A6BD35ED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407D-FB89-D34A-8F66-33A9118D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980-FB29-FD47-8508-150F73F1E8B0}" type="datetime1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17CD7-AB10-114C-A54C-A9024AB8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11166-D455-E049-B8AE-55C6269B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7F9-3F9C-154C-8045-4B377734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42C81-04F8-194F-A458-7B24DD1D4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E3E2-C465-244F-81F7-FB04FA8A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983-EA22-9643-8AC0-B3C6499B643B}" type="datetime1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C5F87-49B5-E94E-B075-8CC46AD6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BFA2-6430-EF42-BBBE-255D2E3C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8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D5AB-CBAB-E945-BC4A-1D6905C3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880D-4721-1C46-9EA0-694FC34EA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FAB69-4D81-784C-A950-3F8A9E269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3DA05-688F-1143-95B8-631F4E1C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9195-967D-5D4E-8C6A-C99866996458}" type="datetime1">
              <a:rPr lang="en-US" smtClean="0"/>
              <a:t>6/16/21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C4024-299D-774C-AF9B-DE53D5E8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10452-B930-9F45-A8EF-038E5CC9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8840-482B-624D-B5A4-71AAAED5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5F0BA-A62D-5B45-8DD6-5D92B479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D946D-2EA6-FB4D-B22A-8D2E367F1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7273E-4F18-4548-8F3F-24C25B8FF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0FBAA-8C57-6442-B47F-6A95FB658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82C1-D167-4B43-A942-13018586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71E9-C79D-684D-A158-5EB6E92DE947}" type="datetime1">
              <a:rPr lang="en-US" smtClean="0"/>
              <a:t>6/16/21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AE875-3743-DD48-8C26-2F8A89E3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1BD0C-4D0D-4B4E-A0FE-B41928F2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FB89-4CB6-C940-A195-178DECC0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7F83E-76FE-944B-8BF6-5BCA44DB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A161-7E4C-5C4B-B799-DB602A0B9806}" type="datetime1">
              <a:rPr lang="en-US" smtClean="0"/>
              <a:t>6/16/21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7AF1B-105F-9D4E-99C3-1CCB7EA2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4EE08-3BEB-6441-833B-62FAA0E2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7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2D3FB-4EE4-E946-8CBB-613E0469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FDF3-8BB2-6349-A5FA-057F3D78953D}" type="datetime1">
              <a:rPr lang="en-US" smtClean="0"/>
              <a:t>6/16/21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B5252-9D98-964A-8846-EA7B394D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4513B-B7F0-DE4C-B56A-2133E29E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7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F896-4C4B-6D48-9AB9-34AD0C98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E29B-F20F-F640-85C4-53102DA2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738D6-FCD9-B442-AA48-C27FA1A5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51D86-A4F2-9940-A3EB-ABC054C0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ACC0-3228-BA4B-942E-CEF38B0101FD}" type="datetime1">
              <a:rPr lang="en-US" smtClean="0"/>
              <a:t>6/16/21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1E4B7-C205-6944-8A6D-33E2B460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333D9-28DB-894C-82E8-5F5E86A9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F8AC-38D7-8F42-AD6D-C0682FC6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7F70E-2302-DE47-BF53-5B174587A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3C0B-6F6F-2542-AB58-F1AF3F1C2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DC1FF-3538-4047-A298-0A3A930E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EDBE-E24C-D140-B419-6D8D592D0F1C}" type="datetime1">
              <a:rPr lang="en-US" smtClean="0"/>
              <a:t>6/16/21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77053-6F27-A142-802E-E556D036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DD976-62E4-D248-9263-F4930383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2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A2590-2C83-4E43-80BA-9FB69E8C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7B10-D388-184E-A631-28792AE16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41DDD-4175-7849-8FC7-8FF90A061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781A2-A5EF-C54C-A3EF-F62483D37EDC}" type="datetime1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F958D-22EB-FD4E-AC7F-54C663FD2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7891-8043-B048-B82B-81811FC29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26" Type="http://schemas.openxmlformats.org/officeDocument/2006/relationships/image" Target="../media/image24.sv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22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sv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svg"/><Relationship Id="rId27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B6D148B-CA94-7744-84E7-4D9B97DADD9B}"/>
              </a:ext>
            </a:extLst>
          </p:cNvPr>
          <p:cNvSpPr/>
          <p:nvPr/>
        </p:nvSpPr>
        <p:spPr>
          <a:xfrm>
            <a:off x="47929" y="1441512"/>
            <a:ext cx="12102031" cy="42137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E51E6022-6583-AF41-B481-BF227C93A14C}"/>
              </a:ext>
            </a:extLst>
          </p:cNvPr>
          <p:cNvSpPr/>
          <p:nvPr/>
        </p:nvSpPr>
        <p:spPr>
          <a:xfrm>
            <a:off x="3779069" y="1808360"/>
            <a:ext cx="738421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v1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F4A44D2D-9C27-E345-8472-79B8FD3CEAA7}"/>
              </a:ext>
            </a:extLst>
          </p:cNvPr>
          <p:cNvSpPr/>
          <p:nvPr/>
        </p:nvSpPr>
        <p:spPr>
          <a:xfrm>
            <a:off x="3015083" y="4208478"/>
            <a:ext cx="776517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v2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8B8F1849-7005-6B4E-A1C0-ACD76B3AEE98}"/>
              </a:ext>
            </a:extLst>
          </p:cNvPr>
          <p:cNvSpPr/>
          <p:nvPr/>
        </p:nvSpPr>
        <p:spPr>
          <a:xfrm>
            <a:off x="2364049" y="2838060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5B99EAEB-13D3-5D40-95E5-A31B1A42BAB4}"/>
              </a:ext>
            </a:extLst>
          </p:cNvPr>
          <p:cNvSpPr/>
          <p:nvPr/>
        </p:nvSpPr>
        <p:spPr>
          <a:xfrm>
            <a:off x="4872708" y="2863010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4E41A1F5-D801-CF41-8FA0-250D2968DE1F}"/>
              </a:ext>
            </a:extLst>
          </p:cNvPr>
          <p:cNvSpPr/>
          <p:nvPr/>
        </p:nvSpPr>
        <p:spPr>
          <a:xfrm>
            <a:off x="4768379" y="2605842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2" name="Graphic 51" descr="Server">
            <a:extLst>
              <a:ext uri="{FF2B5EF4-FFF2-40B4-BE49-F238E27FC236}">
                <a16:creationId xmlns:a16="http://schemas.microsoft.com/office/drawing/2014/main" id="{D5803D19-4960-4943-8261-3159A2DBC0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59850" y="2752215"/>
            <a:ext cx="914400" cy="914400"/>
          </a:xfrm>
          <a:prstGeom prst="rect">
            <a:avLst/>
          </a:prstGeom>
        </p:spPr>
      </p:pic>
      <p:pic>
        <p:nvPicPr>
          <p:cNvPr id="53" name="Graphic 52" descr="Server">
            <a:extLst>
              <a:ext uri="{FF2B5EF4-FFF2-40B4-BE49-F238E27FC236}">
                <a16:creationId xmlns:a16="http://schemas.microsoft.com/office/drawing/2014/main" id="{293BA120-7163-4E46-8AE1-3C4340DF8D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73377" y="2752215"/>
            <a:ext cx="914400" cy="914400"/>
          </a:xfrm>
          <a:prstGeom prst="rect">
            <a:avLst/>
          </a:prstGeom>
        </p:spPr>
      </p:pic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63D2AEBC-5EDC-8B4E-9588-36C4B80EB96E}"/>
              </a:ext>
            </a:extLst>
          </p:cNvPr>
          <p:cNvSpPr/>
          <p:nvPr/>
        </p:nvSpPr>
        <p:spPr>
          <a:xfrm>
            <a:off x="7242227" y="2595589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8" name="Graphic 77" descr="Server">
            <a:extLst>
              <a:ext uri="{FF2B5EF4-FFF2-40B4-BE49-F238E27FC236}">
                <a16:creationId xmlns:a16="http://schemas.microsoft.com/office/drawing/2014/main" id="{F091D14A-AE75-7743-A635-B49DC49E5D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86346" y="2722825"/>
            <a:ext cx="914400" cy="914400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89DB668B-7E85-B842-89D4-B8B77CB3E46A}"/>
              </a:ext>
            </a:extLst>
          </p:cNvPr>
          <p:cNvSpPr txBox="1"/>
          <p:nvPr/>
        </p:nvSpPr>
        <p:spPr>
          <a:xfrm>
            <a:off x="3239221" y="4878651"/>
            <a:ext cx="122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Candidates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1A10DF3-108A-F14A-B054-7B29434D4407}"/>
              </a:ext>
            </a:extLst>
          </p:cNvPr>
          <p:cNvSpPr txBox="1"/>
          <p:nvPr/>
        </p:nvSpPr>
        <p:spPr>
          <a:xfrm>
            <a:off x="10657128" y="4837165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winner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A976657-F582-E248-B87A-5D305D1CA237}"/>
              </a:ext>
            </a:extLst>
          </p:cNvPr>
          <p:cNvSpPr txBox="1"/>
          <p:nvPr/>
        </p:nvSpPr>
        <p:spPr>
          <a:xfrm>
            <a:off x="3696829" y="1444261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Baseline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CDE803B-8DC6-7249-B1A2-A2E86F1F5193}"/>
              </a:ext>
            </a:extLst>
          </p:cNvPr>
          <p:cNvCxnSpPr>
            <a:cxnSpLocks/>
          </p:cNvCxnSpPr>
          <p:nvPr/>
        </p:nvCxnSpPr>
        <p:spPr>
          <a:xfrm>
            <a:off x="375851" y="5215432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11DEF1-883E-9F4B-AEB4-A2B450682396}"/>
              </a:ext>
            </a:extLst>
          </p:cNvPr>
          <p:cNvSpPr txBox="1"/>
          <p:nvPr/>
        </p:nvSpPr>
        <p:spPr>
          <a:xfrm>
            <a:off x="5922403" y="5285902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</a:t>
            </a:r>
          </a:p>
        </p:txBody>
      </p:sp>
      <p:pic>
        <p:nvPicPr>
          <p:cNvPr id="85" name="Graphic 84" descr="Ribbon">
            <a:extLst>
              <a:ext uri="{FF2B5EF4-FFF2-40B4-BE49-F238E27FC236}">
                <a16:creationId xmlns:a16="http://schemas.microsoft.com/office/drawing/2014/main" id="{E184A626-829E-8443-B8B7-E9CF37AE64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86161" y="4229458"/>
            <a:ext cx="570967" cy="570967"/>
          </a:xfrm>
          <a:prstGeom prst="rect">
            <a:avLst/>
          </a:prstGeom>
        </p:spPr>
      </p:pic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BDF3C09-D930-3140-BD91-F39CAFCADBA5}"/>
              </a:ext>
            </a:extLst>
          </p:cNvPr>
          <p:cNvCxnSpPr/>
          <p:nvPr/>
        </p:nvCxnSpPr>
        <p:spPr>
          <a:xfrm>
            <a:off x="4853835" y="1537721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0BFF949-F76A-944B-821D-D65A2A054DA7}"/>
              </a:ext>
            </a:extLst>
          </p:cNvPr>
          <p:cNvCxnSpPr/>
          <p:nvPr/>
        </p:nvCxnSpPr>
        <p:spPr>
          <a:xfrm>
            <a:off x="7367418" y="1583151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6938A98F-0945-8B46-8CA9-036AA55FCF55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3174250" y="2483274"/>
            <a:ext cx="974030" cy="726144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10D05A36-928A-704B-B4B3-7452079606BD}"/>
              </a:ext>
            </a:extLst>
          </p:cNvPr>
          <p:cNvCxnSpPr>
            <a:cxnSpLocks/>
            <a:stCxn id="52" idx="3"/>
            <a:endCxn id="34" idx="0"/>
          </p:cNvCxnSpPr>
          <p:nvPr/>
        </p:nvCxnSpPr>
        <p:spPr>
          <a:xfrm>
            <a:off x="3174250" y="3209415"/>
            <a:ext cx="229092" cy="999063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84FC7009-133B-9746-B372-3F0D3A43BF3D}"/>
              </a:ext>
            </a:extLst>
          </p:cNvPr>
          <p:cNvCxnSpPr>
            <a:cxnSpLocks/>
            <a:stCxn id="53" idx="3"/>
            <a:endCxn id="111" idx="0"/>
          </p:cNvCxnSpPr>
          <p:nvPr/>
        </p:nvCxnSpPr>
        <p:spPr>
          <a:xfrm flipH="1">
            <a:off x="5672906" y="3209415"/>
            <a:ext cx="14871" cy="1011607"/>
          </a:xfrm>
          <a:prstGeom prst="bentConnector4">
            <a:avLst>
              <a:gd name="adj1" fmla="val -1537220"/>
              <a:gd name="adj2" fmla="val 72598"/>
            </a:avLst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7F45701F-D257-2841-B0EB-C5A1E0E69288}"/>
              </a:ext>
            </a:extLst>
          </p:cNvPr>
          <p:cNvCxnSpPr>
            <a:cxnSpLocks/>
            <a:stCxn id="53" idx="3"/>
            <a:endCxn id="125" idx="2"/>
          </p:cNvCxnSpPr>
          <p:nvPr/>
        </p:nvCxnSpPr>
        <p:spPr>
          <a:xfrm flipV="1">
            <a:off x="5687777" y="2486809"/>
            <a:ext cx="859674" cy="722606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311264EA-787B-A54A-9B84-E4DE569A6026}"/>
              </a:ext>
            </a:extLst>
          </p:cNvPr>
          <p:cNvCxnSpPr>
            <a:cxnSpLocks/>
            <a:stCxn id="78" idx="3"/>
            <a:endCxn id="120" idx="0"/>
          </p:cNvCxnSpPr>
          <p:nvPr/>
        </p:nvCxnSpPr>
        <p:spPr>
          <a:xfrm>
            <a:off x="8200746" y="3180025"/>
            <a:ext cx="819675" cy="1019906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31D24035-A621-414D-83A7-2E3C46E683C2}"/>
              </a:ext>
            </a:extLst>
          </p:cNvPr>
          <p:cNvCxnSpPr>
            <a:cxnSpLocks/>
            <a:stCxn id="78" idx="3"/>
            <a:endCxn id="128" idx="2"/>
          </p:cNvCxnSpPr>
          <p:nvPr/>
        </p:nvCxnSpPr>
        <p:spPr>
          <a:xfrm flipV="1">
            <a:off x="8200746" y="2480525"/>
            <a:ext cx="804946" cy="699500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64B63EE-64AE-BA4D-B942-61D0A8F21A73}"/>
              </a:ext>
            </a:extLst>
          </p:cNvPr>
          <p:cNvSpPr/>
          <p:nvPr/>
        </p:nvSpPr>
        <p:spPr>
          <a:xfrm>
            <a:off x="3878937" y="4203906"/>
            <a:ext cx="772881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v3</a:t>
            </a:r>
          </a:p>
        </p:txBody>
      </p: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BE165F8E-71B9-6847-ACFC-4311EA06BA6C}"/>
              </a:ext>
            </a:extLst>
          </p:cNvPr>
          <p:cNvCxnSpPr>
            <a:cxnSpLocks/>
            <a:stCxn id="52" idx="3"/>
            <a:endCxn id="108" idx="0"/>
          </p:cNvCxnSpPr>
          <p:nvPr/>
        </p:nvCxnSpPr>
        <p:spPr>
          <a:xfrm>
            <a:off x="3174250" y="3209415"/>
            <a:ext cx="1091128" cy="994491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id="{2A869694-01AD-3D43-9A34-6B5909E33362}"/>
              </a:ext>
            </a:extLst>
          </p:cNvPr>
          <p:cNvSpPr/>
          <p:nvPr/>
        </p:nvSpPr>
        <p:spPr>
          <a:xfrm>
            <a:off x="5284647" y="4221022"/>
            <a:ext cx="776517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v2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A5E80C4-39AA-4448-889F-96E8534C81D3}"/>
              </a:ext>
            </a:extLst>
          </p:cNvPr>
          <p:cNvSpPr txBox="1"/>
          <p:nvPr/>
        </p:nvSpPr>
        <p:spPr>
          <a:xfrm>
            <a:off x="5508785" y="4891195"/>
            <a:ext cx="122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Candidates</a:t>
            </a:r>
          </a:p>
        </p:txBody>
      </p:sp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0A3ABFD1-CE1B-B747-986F-317E95933D41}"/>
              </a:ext>
            </a:extLst>
          </p:cNvPr>
          <p:cNvSpPr/>
          <p:nvPr/>
        </p:nvSpPr>
        <p:spPr>
          <a:xfrm>
            <a:off x="6148501" y="4216450"/>
            <a:ext cx="772881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v3</a:t>
            </a:r>
          </a:p>
        </p:txBody>
      </p:sp>
      <p:cxnSp>
        <p:nvCxnSpPr>
          <p:cNvPr id="116" name="Elbow Connector 115">
            <a:extLst>
              <a:ext uri="{FF2B5EF4-FFF2-40B4-BE49-F238E27FC236}">
                <a16:creationId xmlns:a16="http://schemas.microsoft.com/office/drawing/2014/main" id="{1929438C-BD4B-FE48-9F61-BC8CC1D32665}"/>
              </a:ext>
            </a:extLst>
          </p:cNvPr>
          <p:cNvCxnSpPr>
            <a:cxnSpLocks/>
            <a:stCxn id="53" idx="3"/>
            <a:endCxn id="114" idx="0"/>
          </p:cNvCxnSpPr>
          <p:nvPr/>
        </p:nvCxnSpPr>
        <p:spPr>
          <a:xfrm>
            <a:off x="5687777" y="3209415"/>
            <a:ext cx="847165" cy="1007035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9D5F484A-122C-3A4B-A96D-77BF5457C194}"/>
              </a:ext>
            </a:extLst>
          </p:cNvPr>
          <p:cNvSpPr/>
          <p:nvPr/>
        </p:nvSpPr>
        <p:spPr>
          <a:xfrm>
            <a:off x="7770126" y="4204503"/>
            <a:ext cx="776517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v2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8286D08-5D72-B54B-81EB-29E80B8BCABF}"/>
              </a:ext>
            </a:extLst>
          </p:cNvPr>
          <p:cNvSpPr txBox="1"/>
          <p:nvPr/>
        </p:nvSpPr>
        <p:spPr>
          <a:xfrm>
            <a:off x="7994264" y="4874676"/>
            <a:ext cx="122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Candidates</a:t>
            </a:r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114E6854-B332-F748-9C78-BB1176ECF1A6}"/>
              </a:ext>
            </a:extLst>
          </p:cNvPr>
          <p:cNvSpPr/>
          <p:nvPr/>
        </p:nvSpPr>
        <p:spPr>
          <a:xfrm>
            <a:off x="8633980" y="4199931"/>
            <a:ext cx="772881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v3</a:t>
            </a:r>
          </a:p>
        </p:txBody>
      </p: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4D58FCC3-3A28-6447-8719-453361880B33}"/>
              </a:ext>
            </a:extLst>
          </p:cNvPr>
          <p:cNvCxnSpPr>
            <a:cxnSpLocks/>
            <a:stCxn id="78" idx="3"/>
            <a:endCxn id="117" idx="0"/>
          </p:cNvCxnSpPr>
          <p:nvPr/>
        </p:nvCxnSpPr>
        <p:spPr>
          <a:xfrm flipH="1">
            <a:off x="8158385" y="3180025"/>
            <a:ext cx="42361" cy="1024478"/>
          </a:xfrm>
          <a:prstGeom prst="bentConnector4">
            <a:avLst>
              <a:gd name="adj1" fmla="val -539647"/>
              <a:gd name="adj2" fmla="val 72314"/>
            </a:avLst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68EDD1FF-7BB8-2142-B00F-41C8E496FDAD}"/>
              </a:ext>
            </a:extLst>
          </p:cNvPr>
          <p:cNvSpPr/>
          <p:nvPr/>
        </p:nvSpPr>
        <p:spPr>
          <a:xfrm>
            <a:off x="10671183" y="4199931"/>
            <a:ext cx="772881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v3</a:t>
            </a: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E1A5AEEF-96FA-A142-A20F-46B1A72D828E}"/>
              </a:ext>
            </a:extLst>
          </p:cNvPr>
          <p:cNvSpPr/>
          <p:nvPr/>
        </p:nvSpPr>
        <p:spPr>
          <a:xfrm>
            <a:off x="6178240" y="1811895"/>
            <a:ext cx="738421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856F7F1-6EF9-FC4D-8C1A-86E0978525BE}"/>
              </a:ext>
            </a:extLst>
          </p:cNvPr>
          <p:cNvSpPr txBox="1"/>
          <p:nvPr/>
        </p:nvSpPr>
        <p:spPr>
          <a:xfrm>
            <a:off x="6096000" y="1447796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Baseline</a:t>
            </a:r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805A9F2B-61F0-D240-9E32-B09AF3BB56C5}"/>
              </a:ext>
            </a:extLst>
          </p:cNvPr>
          <p:cNvSpPr/>
          <p:nvPr/>
        </p:nvSpPr>
        <p:spPr>
          <a:xfrm>
            <a:off x="8636481" y="1805611"/>
            <a:ext cx="738421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FDFF5E3-0054-D442-BAA6-35D5D89BD1C5}"/>
              </a:ext>
            </a:extLst>
          </p:cNvPr>
          <p:cNvSpPr txBox="1"/>
          <p:nvPr/>
        </p:nvSpPr>
        <p:spPr>
          <a:xfrm>
            <a:off x="8554241" y="1441512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Baseline</a:t>
            </a:r>
          </a:p>
        </p:txBody>
      </p:sp>
      <p:pic>
        <p:nvPicPr>
          <p:cNvPr id="131" name="Graphic 130" descr="School boy">
            <a:extLst>
              <a:ext uri="{FF2B5EF4-FFF2-40B4-BE49-F238E27FC236}">
                <a16:creationId xmlns:a16="http://schemas.microsoft.com/office/drawing/2014/main" id="{13903C5F-B521-8648-BEA8-CB04CD8B8E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6610" y="1968817"/>
            <a:ext cx="548640" cy="548640"/>
          </a:xfrm>
          <a:prstGeom prst="rect">
            <a:avLst/>
          </a:prstGeom>
        </p:spPr>
      </p:pic>
      <p:pic>
        <p:nvPicPr>
          <p:cNvPr id="132" name="Graphic 131" descr="Female Profile">
            <a:extLst>
              <a:ext uri="{FF2B5EF4-FFF2-40B4-BE49-F238E27FC236}">
                <a16:creationId xmlns:a16="http://schemas.microsoft.com/office/drawing/2014/main" id="{6E991915-9ED9-F74C-B12F-14D2E0026D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3055" y="2795857"/>
            <a:ext cx="548640" cy="548640"/>
          </a:xfrm>
          <a:prstGeom prst="rect">
            <a:avLst/>
          </a:prstGeom>
        </p:spPr>
      </p:pic>
      <p:pic>
        <p:nvPicPr>
          <p:cNvPr id="133" name="Graphic 132" descr="School boy">
            <a:extLst>
              <a:ext uri="{FF2B5EF4-FFF2-40B4-BE49-F238E27FC236}">
                <a16:creationId xmlns:a16="http://schemas.microsoft.com/office/drawing/2014/main" id="{5375F243-25DF-E446-AAB4-0C4FD18CFD4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5675" y="2453742"/>
            <a:ext cx="548640" cy="548640"/>
          </a:xfrm>
          <a:prstGeom prst="rect">
            <a:avLst/>
          </a:prstGeom>
        </p:spPr>
      </p:pic>
      <p:pic>
        <p:nvPicPr>
          <p:cNvPr id="134" name="Graphic 133" descr="Female Profile">
            <a:extLst>
              <a:ext uri="{FF2B5EF4-FFF2-40B4-BE49-F238E27FC236}">
                <a16:creationId xmlns:a16="http://schemas.microsoft.com/office/drawing/2014/main" id="{38738355-6949-1342-81E2-ABFAEF501BC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9969" y="3428773"/>
            <a:ext cx="548640" cy="548640"/>
          </a:xfrm>
          <a:prstGeom prst="rect">
            <a:avLst/>
          </a:prstGeom>
        </p:spPr>
      </p:pic>
      <p:pic>
        <p:nvPicPr>
          <p:cNvPr id="135" name="Graphic 134" descr="School girl">
            <a:extLst>
              <a:ext uri="{FF2B5EF4-FFF2-40B4-BE49-F238E27FC236}">
                <a16:creationId xmlns:a16="http://schemas.microsoft.com/office/drawing/2014/main" id="{FDD492B7-EEA5-524B-A1B6-154A1F898B5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24679" y="2282941"/>
            <a:ext cx="548640" cy="548640"/>
          </a:xfrm>
          <a:prstGeom prst="rect">
            <a:avLst/>
          </a:prstGeom>
        </p:spPr>
      </p:pic>
      <p:pic>
        <p:nvPicPr>
          <p:cNvPr id="136" name="Graphic 135" descr="School girl">
            <a:extLst>
              <a:ext uri="{FF2B5EF4-FFF2-40B4-BE49-F238E27FC236}">
                <a16:creationId xmlns:a16="http://schemas.microsoft.com/office/drawing/2014/main" id="{7178962B-CC60-E146-8719-3DBCC21E2F8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65675" y="3026741"/>
            <a:ext cx="548640" cy="548640"/>
          </a:xfrm>
          <a:prstGeom prst="rect">
            <a:avLst/>
          </a:prstGeom>
        </p:spPr>
      </p:pic>
      <p:pic>
        <p:nvPicPr>
          <p:cNvPr id="137" name="Graphic 136" descr="User">
            <a:extLst>
              <a:ext uri="{FF2B5EF4-FFF2-40B4-BE49-F238E27FC236}">
                <a16:creationId xmlns:a16="http://schemas.microsoft.com/office/drawing/2014/main" id="{85B6D1B0-6873-F445-B734-170ECF09190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38137" y="3852601"/>
            <a:ext cx="548640" cy="548640"/>
          </a:xfrm>
          <a:prstGeom prst="rect">
            <a:avLst/>
          </a:prstGeom>
        </p:spPr>
      </p:pic>
      <p:pic>
        <p:nvPicPr>
          <p:cNvPr id="138" name="Graphic 137" descr="Male profile">
            <a:extLst>
              <a:ext uri="{FF2B5EF4-FFF2-40B4-BE49-F238E27FC236}">
                <a16:creationId xmlns:a16="http://schemas.microsoft.com/office/drawing/2014/main" id="{6D206305-5899-514C-B4A5-CC0F878AFF6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00708" y="3984682"/>
            <a:ext cx="548640" cy="548640"/>
          </a:xfrm>
          <a:prstGeom prst="rect">
            <a:avLst/>
          </a:prstGeom>
        </p:spPr>
      </p:pic>
      <p:pic>
        <p:nvPicPr>
          <p:cNvPr id="139" name="Graphic 138" descr="Male profile">
            <a:extLst>
              <a:ext uri="{FF2B5EF4-FFF2-40B4-BE49-F238E27FC236}">
                <a16:creationId xmlns:a16="http://schemas.microsoft.com/office/drawing/2014/main" id="{A1AF6E21-2EBE-3A46-90BE-021ED2AD725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045708" y="2310241"/>
            <a:ext cx="548640" cy="548640"/>
          </a:xfrm>
          <a:prstGeom prst="rect">
            <a:avLst/>
          </a:prstGeom>
        </p:spPr>
      </p:pic>
      <p:pic>
        <p:nvPicPr>
          <p:cNvPr id="140" name="Graphic 139" descr="User">
            <a:extLst>
              <a:ext uri="{FF2B5EF4-FFF2-40B4-BE49-F238E27FC236}">
                <a16:creationId xmlns:a16="http://schemas.microsoft.com/office/drawing/2014/main" id="{3F776126-0C45-CC4E-A9C5-ED73C1BDDA9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036703" y="2834032"/>
            <a:ext cx="548640" cy="548640"/>
          </a:xfrm>
          <a:prstGeom prst="rect">
            <a:avLst/>
          </a:prstGeom>
        </p:spPr>
      </p:pic>
      <p:pic>
        <p:nvPicPr>
          <p:cNvPr id="141" name="Graphic 140" descr="School girl">
            <a:extLst>
              <a:ext uri="{FF2B5EF4-FFF2-40B4-BE49-F238E27FC236}">
                <a16:creationId xmlns:a16="http://schemas.microsoft.com/office/drawing/2014/main" id="{F3734612-3264-634E-9552-EC813AB7EE8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36703" y="3310225"/>
            <a:ext cx="548640" cy="548640"/>
          </a:xfrm>
          <a:prstGeom prst="rect">
            <a:avLst/>
          </a:prstGeom>
        </p:spPr>
      </p:pic>
      <p:pic>
        <p:nvPicPr>
          <p:cNvPr id="142" name="Graphic 141" descr="Female Profile">
            <a:extLst>
              <a:ext uri="{FF2B5EF4-FFF2-40B4-BE49-F238E27FC236}">
                <a16:creationId xmlns:a16="http://schemas.microsoft.com/office/drawing/2014/main" id="{D407E09A-74C8-B647-8189-90AB17E7C12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3368" y="3569117"/>
            <a:ext cx="548640" cy="548640"/>
          </a:xfrm>
          <a:prstGeom prst="rect">
            <a:avLst/>
          </a:prstGeom>
        </p:spPr>
      </p:pic>
      <p:cxnSp>
        <p:nvCxnSpPr>
          <p:cNvPr id="143" name="Elbow Connector 142">
            <a:extLst>
              <a:ext uri="{FF2B5EF4-FFF2-40B4-BE49-F238E27FC236}">
                <a16:creationId xmlns:a16="http://schemas.microsoft.com/office/drawing/2014/main" id="{87180A15-86E4-7845-B116-226633A935E1}"/>
              </a:ext>
            </a:extLst>
          </p:cNvPr>
          <p:cNvCxnSpPr>
            <a:cxnSpLocks/>
            <a:stCxn id="140" idx="3"/>
            <a:endCxn id="52" idx="1"/>
          </p:cNvCxnSpPr>
          <p:nvPr/>
        </p:nvCxnSpPr>
        <p:spPr>
          <a:xfrm>
            <a:off x="1585343" y="3108352"/>
            <a:ext cx="674507" cy="10106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FBCD5F7-5330-FA40-A22C-A0734BC1843F}"/>
              </a:ext>
            </a:extLst>
          </p:cNvPr>
          <p:cNvCxnSpPr/>
          <p:nvPr/>
        </p:nvCxnSpPr>
        <p:spPr>
          <a:xfrm>
            <a:off x="9766590" y="1583151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067C3C9-C13D-2A42-9BEA-255B9A789A5C}"/>
              </a:ext>
            </a:extLst>
          </p:cNvPr>
          <p:cNvSpPr txBox="1"/>
          <p:nvPr/>
        </p:nvSpPr>
        <p:spPr>
          <a:xfrm>
            <a:off x="10104250" y="3194613"/>
            <a:ext cx="210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 engagement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↑</a:t>
            </a:r>
          </a:p>
        </p:txBody>
      </p:sp>
      <p:pic>
        <p:nvPicPr>
          <p:cNvPr id="59" name="Graphic 58" descr="Checkbox Checked">
            <a:extLst>
              <a:ext uri="{FF2B5EF4-FFF2-40B4-BE49-F238E27FC236}">
                <a16:creationId xmlns:a16="http://schemas.microsoft.com/office/drawing/2014/main" id="{3FB29241-2348-6646-B8F6-984E7D091D3B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9683634" y="3112375"/>
            <a:ext cx="533808" cy="533808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FA535450-79CB-5143-B08A-E54568AA8175}"/>
              </a:ext>
            </a:extLst>
          </p:cNvPr>
          <p:cNvSpPr txBox="1"/>
          <p:nvPr/>
        </p:nvSpPr>
        <p:spPr>
          <a:xfrm>
            <a:off x="9723468" y="2812312"/>
            <a:ext cx="910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Reward</a:t>
            </a:r>
          </a:p>
        </p:txBody>
      </p:sp>
    </p:spTree>
    <p:extLst>
      <p:ext uri="{BB962C8B-B14F-4D97-AF65-F5344CB8AC3E}">
        <p14:creationId xmlns:p14="http://schemas.microsoft.com/office/powerpoint/2010/main" val="3897970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10901</TotalTime>
  <Words>23</Words>
  <Application>Microsoft Macintosh PowerPoint</Application>
  <PresentationFormat>Widescreen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DevOps / MLOps Release Automation for Kubernetes</dc:title>
  <dc:creator>Sri Parthasarathy</dc:creator>
  <cp:lastModifiedBy>Sri Parthasarathy</cp:lastModifiedBy>
  <cp:revision>1288</cp:revision>
  <dcterms:created xsi:type="dcterms:W3CDTF">2020-10-24T21:25:13Z</dcterms:created>
  <dcterms:modified xsi:type="dcterms:W3CDTF">2021-06-16T17:04:17Z</dcterms:modified>
</cp:coreProperties>
</file>