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7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4A"/>
    <a:srgbClr val="FF007E"/>
    <a:srgbClr val="FF06D0"/>
    <a:srgbClr val="642E8E"/>
    <a:srgbClr val="E5C1F6"/>
    <a:srgbClr val="DB68F9"/>
    <a:srgbClr val="DC7FF4"/>
    <a:srgbClr val="7032A1"/>
    <a:srgbClr val="9B48DD"/>
    <a:srgbClr val="B70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8CBE-37FA-D241-BB4C-CAC5D3B25F49}" type="datetimeFigureOut">
              <a:rPr lang="en-US" smtClean="0"/>
              <a:t>6/16/21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4E6D-279C-6147-976F-4BE3F315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06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7E5E-43A0-EB47-AEFE-80F577B2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8729-64EA-064E-943D-04D4477C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56AB-63CE-A848-9DD5-21D33B3E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2C5-0212-FD42-A0D4-E2E8FF4E3AF5}" type="datetime1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4772-6E85-4342-B911-883B6962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F1A7-C8CE-A741-8AF2-BB0DA844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F505-5DC0-FE4F-8690-DAB337B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9F581-D1A1-0E40-AFC7-BC344ED3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156B-B74B-594C-A12E-F536DF45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C6F-41C3-B34B-9BAA-03ED2F3BC0F6}" type="datetime1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E7AF-6989-CB42-ACB5-DCA96072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33C7-6672-F84B-B676-42469480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D565C-B03A-A545-92DB-DCC8715F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BE3AF-0111-5B46-B10A-7F0EB1FF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1BE5-DB1B-084C-86F7-59E89C34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0C2-F440-9D49-95CB-5965D64CC4A2}" type="datetime1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7A0E-5C42-644C-BBBA-4F39E554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7D98-6970-9840-80C1-1275F3AF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2B52-63CF-5146-825D-1B8AC96A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E926-1B0B-814B-9C53-A6BD35ED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07D-FB89-D34A-8F66-33A9118D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980-FB29-FD47-8508-150F73F1E8B0}" type="datetime1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7CD7-AB10-114C-A54C-A9024AB8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1166-D455-E049-B8AE-55C6269B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7F9-3F9C-154C-8045-4B377734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2C81-04F8-194F-A458-7B24DD1D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E3E2-C465-244F-81F7-FB04FA8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983-EA22-9643-8AC0-B3C6499B643B}" type="datetime1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5F87-49B5-E94E-B075-8CC46AD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BFA2-6430-EF42-BBBE-255D2E3C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D5AB-CBAB-E945-BC4A-1D6905C3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880D-4721-1C46-9EA0-694FC34E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AB69-4D81-784C-A950-3F8A9E26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DA05-688F-1143-95B8-631F4E1C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9195-967D-5D4E-8C6A-C99866996458}" type="datetime1">
              <a:rPr lang="en-US" smtClean="0"/>
              <a:t>6/16/21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C4024-299D-774C-AF9B-DE53D5E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10452-B930-9F45-A8EF-038E5CC9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8840-482B-624D-B5A4-71AAAED5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F0BA-A62D-5B45-8DD6-5D92B479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946D-2EA6-FB4D-B22A-8D2E367F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7273E-4F18-4548-8F3F-24C25B8F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FBAA-8C57-6442-B47F-6A95FB65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82C1-D167-4B43-A942-13018586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71E9-C79D-684D-A158-5EB6E92DE947}" type="datetime1">
              <a:rPr lang="en-US" smtClean="0"/>
              <a:t>6/16/21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AE875-3743-DD48-8C26-2F8A89E3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1BD0C-4D0D-4B4E-A0FE-B41928F2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FB89-4CB6-C940-A195-178DECC0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F83E-76FE-944B-8BF6-5BCA44DB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A161-7E4C-5C4B-B799-DB602A0B9806}" type="datetime1">
              <a:rPr lang="en-US" smtClean="0"/>
              <a:t>6/16/21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7AF1B-105F-9D4E-99C3-1CCB7EA2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4EE08-3BEB-6441-833B-62FAA0E2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2D3FB-4EE4-E946-8CBB-613E0469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FDF3-8BB2-6349-A5FA-057F3D78953D}" type="datetime1">
              <a:rPr lang="en-US" smtClean="0"/>
              <a:t>6/16/21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B5252-9D98-964A-8846-EA7B394D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4513B-B7F0-DE4C-B56A-2133E29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F896-4C4B-6D48-9AB9-34AD0C98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E29B-F20F-F640-85C4-53102DA2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38D6-FCD9-B442-AA48-C27FA1A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1D86-A4F2-9940-A3EB-ABC054C0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ACC0-3228-BA4B-942E-CEF38B0101FD}" type="datetime1">
              <a:rPr lang="en-US" smtClean="0"/>
              <a:t>6/16/21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1E4B7-C205-6944-8A6D-33E2B46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33D9-28DB-894C-82E8-5F5E86A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F8AC-38D7-8F42-AD6D-C0682FC6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7F70E-2302-DE47-BF53-5B174587A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3C0B-6F6F-2542-AB58-F1AF3F1C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DC1FF-3538-4047-A298-0A3A930E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EDBE-E24C-D140-B419-6D8D592D0F1C}" type="datetime1">
              <a:rPr lang="en-US" smtClean="0"/>
              <a:t>6/16/21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7053-6F27-A142-802E-E556D03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D976-62E4-D248-9263-F493038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A2590-2C83-4E43-80BA-9FB69E8C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7B10-D388-184E-A631-28792AE1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1DDD-4175-7849-8FC7-8FF90A06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81A2-A5EF-C54C-A3EF-F62483D37EDC}" type="datetime1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958D-22EB-FD4E-AC7F-54C663FD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7891-8043-B048-B82B-81811FC29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26" Type="http://schemas.openxmlformats.org/officeDocument/2006/relationships/image" Target="../media/image24.sv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2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044E71ED-CCE1-AF42-AA4B-ED4FE83204D5}"/>
              </a:ext>
            </a:extLst>
          </p:cNvPr>
          <p:cNvSpPr/>
          <p:nvPr/>
        </p:nvSpPr>
        <p:spPr>
          <a:xfrm>
            <a:off x="47929" y="1444261"/>
            <a:ext cx="12102031" cy="42109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51E6022-6583-AF41-B481-BF227C93A14C}"/>
              </a:ext>
            </a:extLst>
          </p:cNvPr>
          <p:cNvSpPr/>
          <p:nvPr/>
        </p:nvSpPr>
        <p:spPr>
          <a:xfrm>
            <a:off x="3779069" y="1808360"/>
            <a:ext cx="738421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v1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8B8F1849-7005-6B4E-A1C0-ACD76B3AEE98}"/>
              </a:ext>
            </a:extLst>
          </p:cNvPr>
          <p:cNvSpPr/>
          <p:nvPr/>
        </p:nvSpPr>
        <p:spPr>
          <a:xfrm>
            <a:off x="2364049" y="2838060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5B99EAEB-13D3-5D40-95E5-A31B1A42BAB4}"/>
              </a:ext>
            </a:extLst>
          </p:cNvPr>
          <p:cNvSpPr/>
          <p:nvPr/>
        </p:nvSpPr>
        <p:spPr>
          <a:xfrm>
            <a:off x="4872708" y="2863010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4E41A1F5-D801-CF41-8FA0-250D2968DE1F}"/>
              </a:ext>
            </a:extLst>
          </p:cNvPr>
          <p:cNvSpPr/>
          <p:nvPr/>
        </p:nvSpPr>
        <p:spPr>
          <a:xfrm>
            <a:off x="4768379" y="2605842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2" name="Graphic 51" descr="Server">
            <a:extLst>
              <a:ext uri="{FF2B5EF4-FFF2-40B4-BE49-F238E27FC236}">
                <a16:creationId xmlns:a16="http://schemas.microsoft.com/office/drawing/2014/main" id="{D5803D19-4960-4943-8261-3159A2DBC0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59850" y="2752215"/>
            <a:ext cx="914400" cy="914400"/>
          </a:xfrm>
          <a:prstGeom prst="rect">
            <a:avLst/>
          </a:prstGeom>
        </p:spPr>
      </p:pic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63D2AEBC-5EDC-8B4E-9588-36C4B80EB96E}"/>
              </a:ext>
            </a:extLst>
          </p:cNvPr>
          <p:cNvSpPr/>
          <p:nvPr/>
        </p:nvSpPr>
        <p:spPr>
          <a:xfrm>
            <a:off x="7242227" y="2595589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9DB668B-7E85-B842-89D4-B8B77CB3E46A}"/>
              </a:ext>
            </a:extLst>
          </p:cNvPr>
          <p:cNvSpPr txBox="1"/>
          <p:nvPr/>
        </p:nvSpPr>
        <p:spPr>
          <a:xfrm>
            <a:off x="3578538" y="4891195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Candidate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1A10DF3-108A-F14A-B054-7B29434D4407}"/>
              </a:ext>
            </a:extLst>
          </p:cNvPr>
          <p:cNvSpPr txBox="1"/>
          <p:nvPr/>
        </p:nvSpPr>
        <p:spPr>
          <a:xfrm>
            <a:off x="10657128" y="4837165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winner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A976657-F582-E248-B87A-5D305D1CA237}"/>
              </a:ext>
            </a:extLst>
          </p:cNvPr>
          <p:cNvSpPr txBox="1"/>
          <p:nvPr/>
        </p:nvSpPr>
        <p:spPr>
          <a:xfrm>
            <a:off x="3696829" y="1444261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Baseline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CDE803B-8DC6-7249-B1A2-A2E86F1F5193}"/>
              </a:ext>
            </a:extLst>
          </p:cNvPr>
          <p:cNvCxnSpPr>
            <a:cxnSpLocks/>
          </p:cNvCxnSpPr>
          <p:nvPr/>
        </p:nvCxnSpPr>
        <p:spPr>
          <a:xfrm>
            <a:off x="375851" y="5215432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11DEF1-883E-9F4B-AEB4-A2B450682396}"/>
              </a:ext>
            </a:extLst>
          </p:cNvPr>
          <p:cNvSpPr txBox="1"/>
          <p:nvPr/>
        </p:nvSpPr>
        <p:spPr>
          <a:xfrm>
            <a:off x="5922403" y="5285902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</a:t>
            </a:r>
          </a:p>
        </p:txBody>
      </p:sp>
      <p:pic>
        <p:nvPicPr>
          <p:cNvPr id="85" name="Graphic 84" descr="Ribbon">
            <a:extLst>
              <a:ext uri="{FF2B5EF4-FFF2-40B4-BE49-F238E27FC236}">
                <a16:creationId xmlns:a16="http://schemas.microsoft.com/office/drawing/2014/main" id="{E184A626-829E-8443-B8B7-E9CF37AE64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86161" y="4229458"/>
            <a:ext cx="570967" cy="570967"/>
          </a:xfrm>
          <a:prstGeom prst="rect">
            <a:avLst/>
          </a:prstGeom>
        </p:spPr>
      </p:pic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BDF3C09-D930-3140-BD91-F39CAFCADBA5}"/>
              </a:ext>
            </a:extLst>
          </p:cNvPr>
          <p:cNvCxnSpPr/>
          <p:nvPr/>
        </p:nvCxnSpPr>
        <p:spPr>
          <a:xfrm>
            <a:off x="4759245" y="1537721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0BFF949-F76A-944B-821D-D65A2A054DA7}"/>
              </a:ext>
            </a:extLst>
          </p:cNvPr>
          <p:cNvCxnSpPr/>
          <p:nvPr/>
        </p:nvCxnSpPr>
        <p:spPr>
          <a:xfrm>
            <a:off x="7272828" y="1583151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FBCD5F7-5330-FA40-A22C-A0734BC1843F}"/>
              </a:ext>
            </a:extLst>
          </p:cNvPr>
          <p:cNvCxnSpPr/>
          <p:nvPr/>
        </p:nvCxnSpPr>
        <p:spPr>
          <a:xfrm>
            <a:off x="9672000" y="1583151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6938A98F-0945-8B46-8CA9-036AA55FCF55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3174250" y="2483274"/>
            <a:ext cx="974030" cy="726144"/>
          </a:xfrm>
          <a:prstGeom prst="bentConnector2">
            <a:avLst/>
          </a:prstGeom>
          <a:ln w="6350">
            <a:solidFill>
              <a:schemeClr val="accent4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64B63EE-64AE-BA4D-B942-61D0A8F21A73}"/>
              </a:ext>
            </a:extLst>
          </p:cNvPr>
          <p:cNvSpPr/>
          <p:nvPr/>
        </p:nvSpPr>
        <p:spPr>
          <a:xfrm>
            <a:off x="3775026" y="4225609"/>
            <a:ext cx="74246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v2</a:t>
            </a:r>
          </a:p>
        </p:txBody>
      </p: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BE165F8E-71B9-6847-ACFC-4311EA06BA6C}"/>
              </a:ext>
            </a:extLst>
          </p:cNvPr>
          <p:cNvCxnSpPr>
            <a:cxnSpLocks/>
            <a:stCxn id="52" idx="3"/>
            <a:endCxn id="108" idx="0"/>
          </p:cNvCxnSpPr>
          <p:nvPr/>
        </p:nvCxnSpPr>
        <p:spPr>
          <a:xfrm>
            <a:off x="3174250" y="3209415"/>
            <a:ext cx="972009" cy="1016194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68EDD1FF-7BB8-2142-B00F-41C8E496FDAD}"/>
              </a:ext>
            </a:extLst>
          </p:cNvPr>
          <p:cNvSpPr/>
          <p:nvPr/>
        </p:nvSpPr>
        <p:spPr>
          <a:xfrm>
            <a:off x="10671183" y="4199931"/>
            <a:ext cx="772881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v2</a:t>
            </a:r>
          </a:p>
        </p:txBody>
      </p:sp>
      <p:pic>
        <p:nvPicPr>
          <p:cNvPr id="131" name="Graphic 130" descr="School boy">
            <a:extLst>
              <a:ext uri="{FF2B5EF4-FFF2-40B4-BE49-F238E27FC236}">
                <a16:creationId xmlns:a16="http://schemas.microsoft.com/office/drawing/2014/main" id="{13903C5F-B521-8648-BEA8-CB04CD8B8E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6610" y="1968817"/>
            <a:ext cx="548640" cy="548640"/>
          </a:xfrm>
          <a:prstGeom prst="rect">
            <a:avLst/>
          </a:prstGeom>
        </p:spPr>
      </p:pic>
      <p:pic>
        <p:nvPicPr>
          <p:cNvPr id="132" name="Graphic 131" descr="Female Profile">
            <a:extLst>
              <a:ext uri="{FF2B5EF4-FFF2-40B4-BE49-F238E27FC236}">
                <a16:creationId xmlns:a16="http://schemas.microsoft.com/office/drawing/2014/main" id="{6E991915-9ED9-F74C-B12F-14D2E0026D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3055" y="2795857"/>
            <a:ext cx="548640" cy="548640"/>
          </a:xfrm>
          <a:prstGeom prst="rect">
            <a:avLst/>
          </a:prstGeom>
        </p:spPr>
      </p:pic>
      <p:pic>
        <p:nvPicPr>
          <p:cNvPr id="133" name="Graphic 132" descr="School boy">
            <a:extLst>
              <a:ext uri="{FF2B5EF4-FFF2-40B4-BE49-F238E27FC236}">
                <a16:creationId xmlns:a16="http://schemas.microsoft.com/office/drawing/2014/main" id="{5375F243-25DF-E446-AAB4-0C4FD18CFD4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5675" y="2453742"/>
            <a:ext cx="548640" cy="548640"/>
          </a:xfrm>
          <a:prstGeom prst="rect">
            <a:avLst/>
          </a:prstGeom>
        </p:spPr>
      </p:pic>
      <p:pic>
        <p:nvPicPr>
          <p:cNvPr id="134" name="Graphic 133" descr="Female Profile">
            <a:extLst>
              <a:ext uri="{FF2B5EF4-FFF2-40B4-BE49-F238E27FC236}">
                <a16:creationId xmlns:a16="http://schemas.microsoft.com/office/drawing/2014/main" id="{38738355-6949-1342-81E2-ABFAEF501BC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9969" y="3428773"/>
            <a:ext cx="548640" cy="548640"/>
          </a:xfrm>
          <a:prstGeom prst="rect">
            <a:avLst/>
          </a:prstGeom>
        </p:spPr>
      </p:pic>
      <p:pic>
        <p:nvPicPr>
          <p:cNvPr id="135" name="Graphic 134" descr="School girl">
            <a:extLst>
              <a:ext uri="{FF2B5EF4-FFF2-40B4-BE49-F238E27FC236}">
                <a16:creationId xmlns:a16="http://schemas.microsoft.com/office/drawing/2014/main" id="{FDD492B7-EEA5-524B-A1B6-154A1F898B5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24679" y="2282941"/>
            <a:ext cx="548640" cy="548640"/>
          </a:xfrm>
          <a:prstGeom prst="rect">
            <a:avLst/>
          </a:prstGeom>
        </p:spPr>
      </p:pic>
      <p:pic>
        <p:nvPicPr>
          <p:cNvPr id="136" name="Graphic 135" descr="School girl">
            <a:extLst>
              <a:ext uri="{FF2B5EF4-FFF2-40B4-BE49-F238E27FC236}">
                <a16:creationId xmlns:a16="http://schemas.microsoft.com/office/drawing/2014/main" id="{7178962B-CC60-E146-8719-3DBCC21E2F8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65675" y="3026741"/>
            <a:ext cx="548640" cy="548640"/>
          </a:xfrm>
          <a:prstGeom prst="rect">
            <a:avLst/>
          </a:prstGeom>
        </p:spPr>
      </p:pic>
      <p:pic>
        <p:nvPicPr>
          <p:cNvPr id="137" name="Graphic 136" descr="User">
            <a:extLst>
              <a:ext uri="{FF2B5EF4-FFF2-40B4-BE49-F238E27FC236}">
                <a16:creationId xmlns:a16="http://schemas.microsoft.com/office/drawing/2014/main" id="{85B6D1B0-6873-F445-B734-170ECF09190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38137" y="3852601"/>
            <a:ext cx="548640" cy="548640"/>
          </a:xfrm>
          <a:prstGeom prst="rect">
            <a:avLst/>
          </a:prstGeom>
        </p:spPr>
      </p:pic>
      <p:pic>
        <p:nvPicPr>
          <p:cNvPr id="138" name="Graphic 137" descr="Male profile">
            <a:extLst>
              <a:ext uri="{FF2B5EF4-FFF2-40B4-BE49-F238E27FC236}">
                <a16:creationId xmlns:a16="http://schemas.microsoft.com/office/drawing/2014/main" id="{6D206305-5899-514C-B4A5-CC0F878AFF6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00708" y="3984682"/>
            <a:ext cx="548640" cy="548640"/>
          </a:xfrm>
          <a:prstGeom prst="rect">
            <a:avLst/>
          </a:prstGeom>
        </p:spPr>
      </p:pic>
      <p:pic>
        <p:nvPicPr>
          <p:cNvPr id="139" name="Graphic 138" descr="Male profile">
            <a:extLst>
              <a:ext uri="{FF2B5EF4-FFF2-40B4-BE49-F238E27FC236}">
                <a16:creationId xmlns:a16="http://schemas.microsoft.com/office/drawing/2014/main" id="{A1AF6E21-2EBE-3A46-90BE-021ED2AD725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045708" y="2310241"/>
            <a:ext cx="548640" cy="548640"/>
          </a:xfrm>
          <a:prstGeom prst="rect">
            <a:avLst/>
          </a:prstGeom>
        </p:spPr>
      </p:pic>
      <p:pic>
        <p:nvPicPr>
          <p:cNvPr id="140" name="Graphic 139" descr="User">
            <a:extLst>
              <a:ext uri="{FF2B5EF4-FFF2-40B4-BE49-F238E27FC236}">
                <a16:creationId xmlns:a16="http://schemas.microsoft.com/office/drawing/2014/main" id="{3F776126-0C45-CC4E-A9C5-ED73C1BDDA9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036703" y="2834032"/>
            <a:ext cx="548640" cy="548640"/>
          </a:xfrm>
          <a:prstGeom prst="rect">
            <a:avLst/>
          </a:prstGeom>
        </p:spPr>
      </p:pic>
      <p:pic>
        <p:nvPicPr>
          <p:cNvPr id="141" name="Graphic 140" descr="School girl">
            <a:extLst>
              <a:ext uri="{FF2B5EF4-FFF2-40B4-BE49-F238E27FC236}">
                <a16:creationId xmlns:a16="http://schemas.microsoft.com/office/drawing/2014/main" id="{F3734612-3264-634E-9552-EC813AB7EE8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36703" y="3310225"/>
            <a:ext cx="548640" cy="548640"/>
          </a:xfrm>
          <a:prstGeom prst="rect">
            <a:avLst/>
          </a:prstGeom>
        </p:spPr>
      </p:pic>
      <p:pic>
        <p:nvPicPr>
          <p:cNvPr id="142" name="Graphic 141" descr="Female Profile">
            <a:extLst>
              <a:ext uri="{FF2B5EF4-FFF2-40B4-BE49-F238E27FC236}">
                <a16:creationId xmlns:a16="http://schemas.microsoft.com/office/drawing/2014/main" id="{D407E09A-74C8-B647-8189-90AB17E7C12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3368" y="3569117"/>
            <a:ext cx="548640" cy="548640"/>
          </a:xfrm>
          <a:prstGeom prst="rect">
            <a:avLst/>
          </a:prstGeom>
        </p:spPr>
      </p:pic>
      <p:cxnSp>
        <p:nvCxnSpPr>
          <p:cNvPr id="143" name="Elbow Connector 142">
            <a:extLst>
              <a:ext uri="{FF2B5EF4-FFF2-40B4-BE49-F238E27FC236}">
                <a16:creationId xmlns:a16="http://schemas.microsoft.com/office/drawing/2014/main" id="{87180A15-86E4-7845-B116-226633A935E1}"/>
              </a:ext>
            </a:extLst>
          </p:cNvPr>
          <p:cNvCxnSpPr>
            <a:cxnSpLocks/>
            <a:stCxn id="140" idx="3"/>
            <a:endCxn id="52" idx="1"/>
          </p:cNvCxnSpPr>
          <p:nvPr/>
        </p:nvCxnSpPr>
        <p:spPr>
          <a:xfrm>
            <a:off x="1585343" y="3108352"/>
            <a:ext cx="674507" cy="10106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ounded Rectangle 149">
            <a:extLst>
              <a:ext uri="{FF2B5EF4-FFF2-40B4-BE49-F238E27FC236}">
                <a16:creationId xmlns:a16="http://schemas.microsoft.com/office/drawing/2014/main" id="{FBB5741D-AB9A-A143-AFA4-379A4AFB82F7}"/>
              </a:ext>
            </a:extLst>
          </p:cNvPr>
          <p:cNvSpPr/>
          <p:nvPr/>
        </p:nvSpPr>
        <p:spPr>
          <a:xfrm>
            <a:off x="6400050" y="1808360"/>
            <a:ext cx="738421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v1</a:t>
            </a:r>
          </a:p>
        </p:txBody>
      </p:sp>
      <p:pic>
        <p:nvPicPr>
          <p:cNvPr id="151" name="Graphic 150" descr="Server">
            <a:extLst>
              <a:ext uri="{FF2B5EF4-FFF2-40B4-BE49-F238E27FC236}">
                <a16:creationId xmlns:a16="http://schemas.microsoft.com/office/drawing/2014/main" id="{C084B081-FA40-F949-9AE5-A8048A1EAF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80831" y="2752215"/>
            <a:ext cx="914400" cy="914400"/>
          </a:xfrm>
          <a:prstGeom prst="rect">
            <a:avLst/>
          </a:prstGeom>
        </p:spPr>
      </p:pic>
      <p:sp>
        <p:nvSpPr>
          <p:cNvPr id="152" name="TextBox 151">
            <a:extLst>
              <a:ext uri="{FF2B5EF4-FFF2-40B4-BE49-F238E27FC236}">
                <a16:creationId xmlns:a16="http://schemas.microsoft.com/office/drawing/2014/main" id="{943FE6C6-BBC4-CB4C-82A3-D28D14FBF38F}"/>
              </a:ext>
            </a:extLst>
          </p:cNvPr>
          <p:cNvSpPr txBox="1"/>
          <p:nvPr/>
        </p:nvSpPr>
        <p:spPr>
          <a:xfrm>
            <a:off x="6199519" y="4891195"/>
            <a:ext cx="1135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Candidate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FC98DBC-680B-D24D-B33C-5942A5422F5B}"/>
              </a:ext>
            </a:extLst>
          </p:cNvPr>
          <p:cNvSpPr txBox="1"/>
          <p:nvPr/>
        </p:nvSpPr>
        <p:spPr>
          <a:xfrm>
            <a:off x="6317810" y="1444261"/>
            <a:ext cx="96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Baseline</a:t>
            </a:r>
          </a:p>
        </p:txBody>
      </p:sp>
      <p:cxnSp>
        <p:nvCxnSpPr>
          <p:cNvPr id="154" name="Elbow Connector 153">
            <a:extLst>
              <a:ext uri="{FF2B5EF4-FFF2-40B4-BE49-F238E27FC236}">
                <a16:creationId xmlns:a16="http://schemas.microsoft.com/office/drawing/2014/main" id="{AEBF406E-3053-654B-AA47-C93C50A38012}"/>
              </a:ext>
            </a:extLst>
          </p:cNvPr>
          <p:cNvCxnSpPr>
            <a:cxnSpLocks/>
            <a:endCxn id="150" idx="2"/>
          </p:cNvCxnSpPr>
          <p:nvPr/>
        </p:nvCxnSpPr>
        <p:spPr>
          <a:xfrm flipV="1">
            <a:off x="5795231" y="2483274"/>
            <a:ext cx="974030" cy="726144"/>
          </a:xfrm>
          <a:prstGeom prst="bentConnector2">
            <a:avLst/>
          </a:prstGeom>
          <a:ln w="6350">
            <a:solidFill>
              <a:schemeClr val="accent4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ounded Rectangle 154">
            <a:extLst>
              <a:ext uri="{FF2B5EF4-FFF2-40B4-BE49-F238E27FC236}">
                <a16:creationId xmlns:a16="http://schemas.microsoft.com/office/drawing/2014/main" id="{13A240CD-325D-544E-83AE-BF706D12C860}"/>
              </a:ext>
            </a:extLst>
          </p:cNvPr>
          <p:cNvSpPr/>
          <p:nvPr/>
        </p:nvSpPr>
        <p:spPr>
          <a:xfrm>
            <a:off x="6396007" y="4225609"/>
            <a:ext cx="74246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v2</a:t>
            </a:r>
          </a:p>
        </p:txBody>
      </p:sp>
      <p:cxnSp>
        <p:nvCxnSpPr>
          <p:cNvPr id="156" name="Elbow Connector 155">
            <a:extLst>
              <a:ext uri="{FF2B5EF4-FFF2-40B4-BE49-F238E27FC236}">
                <a16:creationId xmlns:a16="http://schemas.microsoft.com/office/drawing/2014/main" id="{3565B558-B3D5-A94E-81D6-4E435E6A325C}"/>
              </a:ext>
            </a:extLst>
          </p:cNvPr>
          <p:cNvCxnSpPr>
            <a:cxnSpLocks/>
            <a:stCxn id="151" idx="3"/>
            <a:endCxn id="155" idx="0"/>
          </p:cNvCxnSpPr>
          <p:nvPr/>
        </p:nvCxnSpPr>
        <p:spPr>
          <a:xfrm>
            <a:off x="5795231" y="3209415"/>
            <a:ext cx="972009" cy="1016194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ounded Rectangle 156">
            <a:extLst>
              <a:ext uri="{FF2B5EF4-FFF2-40B4-BE49-F238E27FC236}">
                <a16:creationId xmlns:a16="http://schemas.microsoft.com/office/drawing/2014/main" id="{4A085925-9CC6-B048-BA1C-7223D14BBB75}"/>
              </a:ext>
            </a:extLst>
          </p:cNvPr>
          <p:cNvSpPr/>
          <p:nvPr/>
        </p:nvSpPr>
        <p:spPr>
          <a:xfrm>
            <a:off x="8801463" y="1810513"/>
            <a:ext cx="738421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v1</a:t>
            </a:r>
          </a:p>
        </p:txBody>
      </p:sp>
      <p:pic>
        <p:nvPicPr>
          <p:cNvPr id="158" name="Graphic 157" descr="Server">
            <a:extLst>
              <a:ext uri="{FF2B5EF4-FFF2-40B4-BE49-F238E27FC236}">
                <a16:creationId xmlns:a16="http://schemas.microsoft.com/office/drawing/2014/main" id="{0BBBFE22-7CEA-3445-A568-D36D25BEA9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82244" y="2754368"/>
            <a:ext cx="914400" cy="914400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251ACB8F-B937-0143-AC14-DBC03B935D8A}"/>
              </a:ext>
            </a:extLst>
          </p:cNvPr>
          <p:cNvSpPr txBox="1"/>
          <p:nvPr/>
        </p:nvSpPr>
        <p:spPr>
          <a:xfrm>
            <a:off x="8600932" y="4893348"/>
            <a:ext cx="1135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Candidate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509ACC43-523A-0A4A-A0D5-713688135878}"/>
              </a:ext>
            </a:extLst>
          </p:cNvPr>
          <p:cNvSpPr txBox="1"/>
          <p:nvPr/>
        </p:nvSpPr>
        <p:spPr>
          <a:xfrm>
            <a:off x="8719223" y="1446414"/>
            <a:ext cx="96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Baseline</a:t>
            </a:r>
          </a:p>
        </p:txBody>
      </p:sp>
      <p:cxnSp>
        <p:nvCxnSpPr>
          <p:cNvPr id="161" name="Elbow Connector 160">
            <a:extLst>
              <a:ext uri="{FF2B5EF4-FFF2-40B4-BE49-F238E27FC236}">
                <a16:creationId xmlns:a16="http://schemas.microsoft.com/office/drawing/2014/main" id="{BBC1A2C2-FC54-6E42-9343-ABE592D45387}"/>
              </a:ext>
            </a:extLst>
          </p:cNvPr>
          <p:cNvCxnSpPr>
            <a:cxnSpLocks/>
            <a:endCxn id="157" idx="2"/>
          </p:cNvCxnSpPr>
          <p:nvPr/>
        </p:nvCxnSpPr>
        <p:spPr>
          <a:xfrm flipV="1">
            <a:off x="8196644" y="2485427"/>
            <a:ext cx="974030" cy="726144"/>
          </a:xfrm>
          <a:prstGeom prst="bentConnector2">
            <a:avLst/>
          </a:prstGeom>
          <a:ln w="6350">
            <a:solidFill>
              <a:schemeClr val="accent4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ounded Rectangle 161">
            <a:extLst>
              <a:ext uri="{FF2B5EF4-FFF2-40B4-BE49-F238E27FC236}">
                <a16:creationId xmlns:a16="http://schemas.microsoft.com/office/drawing/2014/main" id="{15E4174E-4AE6-FB49-B15B-932F79914364}"/>
              </a:ext>
            </a:extLst>
          </p:cNvPr>
          <p:cNvSpPr/>
          <p:nvPr/>
        </p:nvSpPr>
        <p:spPr>
          <a:xfrm>
            <a:off x="8797420" y="4227762"/>
            <a:ext cx="74246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v2</a:t>
            </a:r>
          </a:p>
        </p:txBody>
      </p:sp>
      <p:cxnSp>
        <p:nvCxnSpPr>
          <p:cNvPr id="163" name="Elbow Connector 162">
            <a:extLst>
              <a:ext uri="{FF2B5EF4-FFF2-40B4-BE49-F238E27FC236}">
                <a16:creationId xmlns:a16="http://schemas.microsoft.com/office/drawing/2014/main" id="{98E0C70B-F25B-164E-A70D-8785EF5D4D73}"/>
              </a:ext>
            </a:extLst>
          </p:cNvPr>
          <p:cNvCxnSpPr>
            <a:cxnSpLocks/>
            <a:stCxn id="158" idx="3"/>
            <a:endCxn id="162" idx="0"/>
          </p:cNvCxnSpPr>
          <p:nvPr/>
        </p:nvCxnSpPr>
        <p:spPr>
          <a:xfrm>
            <a:off x="8196644" y="3211568"/>
            <a:ext cx="972009" cy="1016194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78B40F4-2B4B-0D49-BB90-6882CD3D0CBE}"/>
              </a:ext>
            </a:extLst>
          </p:cNvPr>
          <p:cNvSpPr txBox="1"/>
          <p:nvPr/>
        </p:nvSpPr>
        <p:spPr>
          <a:xfrm>
            <a:off x="3367606" y="3817923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94F53B5-6998-894F-8DB4-8B63966DA94F}"/>
              </a:ext>
            </a:extLst>
          </p:cNvPr>
          <p:cNvSpPr txBox="1"/>
          <p:nvPr/>
        </p:nvSpPr>
        <p:spPr>
          <a:xfrm>
            <a:off x="8389206" y="3835142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9A1B99F-54F1-0F44-B02C-99D34538BCC8}"/>
              </a:ext>
            </a:extLst>
          </p:cNvPr>
          <p:cNvSpPr txBox="1"/>
          <p:nvPr/>
        </p:nvSpPr>
        <p:spPr>
          <a:xfrm>
            <a:off x="6025377" y="3829857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</p:spTree>
    <p:extLst>
      <p:ext uri="{BB962C8B-B14F-4D97-AF65-F5344CB8AC3E}">
        <p14:creationId xmlns:p14="http://schemas.microsoft.com/office/powerpoint/2010/main" val="3897970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10911</TotalTime>
  <Words>22</Words>
  <Application>Microsoft Macintosh PowerPoint</Application>
  <PresentationFormat>Widescreen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DevOps / MLOps Release Automation for Kubernetes</dc:title>
  <dc:creator>Sri Parthasarathy</dc:creator>
  <cp:lastModifiedBy>Sri Parthasarathy</cp:lastModifiedBy>
  <cp:revision>1297</cp:revision>
  <dcterms:created xsi:type="dcterms:W3CDTF">2020-10-24T21:25:13Z</dcterms:created>
  <dcterms:modified xsi:type="dcterms:W3CDTF">2021-06-16T17:14:11Z</dcterms:modified>
</cp:coreProperties>
</file>