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03055" y="1389528"/>
            <a:ext cx="11888238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64431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0280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37217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53633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92941" y="4324650"/>
            <a:ext cx="570967" cy="5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10800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1273</cp:revision>
  <dcterms:created xsi:type="dcterms:W3CDTF">2020-10-24T21:25:13Z</dcterms:created>
  <dcterms:modified xsi:type="dcterms:W3CDTF">2021-06-16T17:24:03Z</dcterms:modified>
</cp:coreProperties>
</file>