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461702"/>
            <a:ext cx="12191999" cy="444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68519" y="4026533"/>
            <a:ext cx="1202301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63042" y="4147864"/>
            <a:ext cx="1202301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21684" y="2929053"/>
            <a:ext cx="1391329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22817" y="2929053"/>
            <a:ext cx="228209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17229" y="1811027"/>
            <a:ext cx="1202301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75715" y="1925327"/>
            <a:ext cx="1202301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39694" y="2061399"/>
            <a:ext cx="120230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39694" y="4272676"/>
            <a:ext cx="120230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63053" y="3091099"/>
            <a:ext cx="708802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38" y="2077876"/>
            <a:ext cx="563684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67" y="2894177"/>
            <a:ext cx="563684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87" y="2552062"/>
            <a:ext cx="563684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461" y="1972026"/>
            <a:ext cx="563684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791" y="2381261"/>
            <a:ext cx="563684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0144" y="2395742"/>
            <a:ext cx="563684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369" y="3784365"/>
            <a:ext cx="563684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83" y="1920144"/>
            <a:ext cx="563684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469" y="4209262"/>
            <a:ext cx="563684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1491" y="1937650"/>
            <a:ext cx="563684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7303" y="3978817"/>
            <a:ext cx="563684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57" y="2430463"/>
            <a:ext cx="563684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13001" y="2699138"/>
            <a:ext cx="88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89242" y="1925327"/>
            <a:ext cx="1202301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58612" y="2061399"/>
            <a:ext cx="120230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58612" y="4272676"/>
            <a:ext cx="120230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71712" y="3116049"/>
            <a:ext cx="708802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58587" y="2699138"/>
            <a:ext cx="88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65648" y="2858881"/>
            <a:ext cx="838831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55776" y="3005254"/>
            <a:ext cx="939472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69303" y="3005254"/>
            <a:ext cx="939472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47679" y="4147864"/>
            <a:ext cx="1202301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05772" y="2905395"/>
            <a:ext cx="143252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43249" y="2061399"/>
            <a:ext cx="120230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43249" y="4272676"/>
            <a:ext cx="120230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79961" y="2699138"/>
            <a:ext cx="88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39496" y="2848628"/>
            <a:ext cx="838831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82272" y="2975864"/>
            <a:ext cx="939472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22866" y="4026533"/>
            <a:ext cx="1202301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81352" y="4136604"/>
            <a:ext cx="1202301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50723" y="4272676"/>
            <a:ext cx="120230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57558" y="4895800"/>
            <a:ext cx="143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76476" y="4892977"/>
            <a:ext cx="143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61113" y="4892977"/>
            <a:ext cx="143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19382" y="4911314"/>
            <a:ext cx="10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43299" y="1466858"/>
            <a:ext cx="12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62217" y="1466858"/>
            <a:ext cx="12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46854" y="1466858"/>
            <a:ext cx="12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 flipV="1">
            <a:off x="124142" y="5468473"/>
            <a:ext cx="12003388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21960" y="5538941"/>
            <a:ext cx="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79703" y="4324650"/>
            <a:ext cx="586623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>
            <a:cxnSpLocks/>
          </p:cNvCxnSpPr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>
            <a:cxnSpLocks/>
          </p:cNvCxnSpPr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>
            <a:cxnSpLocks/>
          </p:cNvCxnSpPr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253888" y="4899577"/>
            <a:ext cx="23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376370" y="1461702"/>
            <a:ext cx="21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26139" y="3279626"/>
            <a:ext cx="746808" cy="1112465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4" y="3497115"/>
            <a:ext cx="811858" cy="739263"/>
          </a:xfrm>
          <a:prstGeom prst="bentConnector3">
            <a:avLst>
              <a:gd name="adj1" fmla="val 805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608775" y="3462454"/>
            <a:ext cx="855418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608775" y="2736313"/>
            <a:ext cx="750988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21744" y="3433064"/>
            <a:ext cx="847926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21744" y="2736313"/>
            <a:ext cx="622656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01CAB6-E19C-464D-A7B9-252C7A005F2B}"/>
              </a:ext>
            </a:extLst>
          </p:cNvPr>
          <p:cNvSpPr txBox="1"/>
          <p:nvPr/>
        </p:nvSpPr>
        <p:spPr>
          <a:xfrm>
            <a:off x="3876959" y="3732795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6CAEB7-472D-7C4D-B9E4-043202BB2A4E}"/>
              </a:ext>
            </a:extLst>
          </p:cNvPr>
          <p:cNvSpPr txBox="1"/>
          <p:nvPr/>
        </p:nvSpPr>
        <p:spPr>
          <a:xfrm>
            <a:off x="3859012" y="2717770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CD26A0-0FBD-3841-8361-3264D44B6E62}"/>
              </a:ext>
            </a:extLst>
          </p:cNvPr>
          <p:cNvSpPr txBox="1"/>
          <p:nvPr/>
        </p:nvSpPr>
        <p:spPr>
          <a:xfrm>
            <a:off x="6479701" y="3723527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6761A-6805-DB45-BD1A-3356641B138F}"/>
              </a:ext>
            </a:extLst>
          </p:cNvPr>
          <p:cNvSpPr txBox="1"/>
          <p:nvPr/>
        </p:nvSpPr>
        <p:spPr>
          <a:xfrm>
            <a:off x="6437484" y="2717672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BB270D-449D-A04E-99F1-A4E19ED93560}"/>
              </a:ext>
            </a:extLst>
          </p:cNvPr>
          <p:cNvSpPr txBox="1"/>
          <p:nvPr/>
        </p:nvSpPr>
        <p:spPr>
          <a:xfrm>
            <a:off x="8968001" y="3705254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494A18-A99D-BB4E-8A13-45A2DE4D44D4}"/>
              </a:ext>
            </a:extLst>
          </p:cNvPr>
          <p:cNvSpPr txBox="1"/>
          <p:nvPr/>
        </p:nvSpPr>
        <p:spPr>
          <a:xfrm>
            <a:off x="8925784" y="2699399"/>
            <a:ext cx="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1285</cp:revision>
  <dcterms:created xsi:type="dcterms:W3CDTF">2020-10-24T21:25:13Z</dcterms:created>
  <dcterms:modified xsi:type="dcterms:W3CDTF">2021-06-16T17:34:56Z</dcterms:modified>
</cp:coreProperties>
</file>