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8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1274</cp:revision>
  <dcterms:created xsi:type="dcterms:W3CDTF">2020-10-24T21:25:13Z</dcterms:created>
  <dcterms:modified xsi:type="dcterms:W3CDTF">2021-06-16T17:31:54Z</dcterms:modified>
</cp:coreProperties>
</file>