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162689" y="1389527"/>
            <a:ext cx="11866622" cy="4518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1959892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76193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34078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854042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63277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4962" y="2857934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2828" y="3391130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802160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7969" y="3382743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18102" y="2764763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6561" y="3339248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312479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788146" y="273973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242028" y="273922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65650" y="273851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556904" y="48958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Dark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6075822" y="489297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Dark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460459" y="489297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Dark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811851" y="1457431"/>
            <a:ext cx="55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Live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EFC4D39-29A3-C64E-915A-311163FB042B}"/>
              </a:ext>
            </a:extLst>
          </p:cNvPr>
          <p:cNvSpPr/>
          <p:nvPr/>
        </p:nvSpPr>
        <p:spPr>
          <a:xfrm>
            <a:off x="9524615" y="285153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A3D424C-CE75-F149-9330-667A6FDC8FB0}"/>
              </a:ext>
            </a:extLst>
          </p:cNvPr>
          <p:cNvCxnSpPr/>
          <p:nvPr/>
        </p:nvCxnSpPr>
        <p:spPr>
          <a:xfrm>
            <a:off x="9620310" y="183910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C8829B1A-4982-B34C-9E84-3342073256F4}"/>
              </a:ext>
            </a:extLst>
          </p:cNvPr>
          <p:cNvSpPr/>
          <p:nvPr/>
        </p:nvSpPr>
        <p:spPr>
          <a:xfrm>
            <a:off x="1064431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B9419EBA-1166-8E4E-8FF8-0984A62D8D19}"/>
              </a:ext>
            </a:extLst>
          </p:cNvPr>
          <p:cNvSpPr/>
          <p:nvPr/>
        </p:nvSpPr>
        <p:spPr>
          <a:xfrm>
            <a:off x="10502804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8461AF62-9AB5-7347-946F-7BF85230FDC8}"/>
              </a:ext>
            </a:extLst>
          </p:cNvPr>
          <p:cNvSpPr/>
          <p:nvPr/>
        </p:nvSpPr>
        <p:spPr>
          <a:xfrm>
            <a:off x="1037217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173740-4270-9845-A352-126D6B99940E}"/>
              </a:ext>
            </a:extLst>
          </p:cNvPr>
          <p:cNvSpPr txBox="1"/>
          <p:nvPr/>
        </p:nvSpPr>
        <p:spPr>
          <a:xfrm>
            <a:off x="10536333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pic>
        <p:nvPicPr>
          <p:cNvPr id="66" name="Graphic 65" descr="Ribbon">
            <a:extLst>
              <a:ext uri="{FF2B5EF4-FFF2-40B4-BE49-F238E27FC236}">
                <a16:creationId xmlns:a16="http://schemas.microsoft.com/office/drawing/2014/main" id="{46E8699C-BE66-354D-A2A9-EF0C86ED9F9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792940" y="4324650"/>
            <a:ext cx="570967" cy="570967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48F4AB26-9235-CC49-9EAA-667DEC9631A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47768" y="4391651"/>
            <a:ext cx="452752" cy="45275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EC1B6D-1D8D-134A-B744-5B00D4EDD55E}"/>
              </a:ext>
            </a:extLst>
          </p:cNvPr>
          <p:cNvCxnSpPr>
            <a:cxnSpLocks/>
            <a:stCxn id="69" idx="3"/>
            <a:endCxn id="18" idx="1"/>
          </p:cNvCxnSpPr>
          <p:nvPr/>
        </p:nvCxnSpPr>
        <p:spPr>
          <a:xfrm flipV="1">
            <a:off x="2900520" y="4611588"/>
            <a:ext cx="355217" cy="6439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73">
            <a:extLst>
              <a:ext uri="{FF2B5EF4-FFF2-40B4-BE49-F238E27FC236}">
                <a16:creationId xmlns:a16="http://schemas.microsoft.com/office/drawing/2014/main" id="{78B06EC9-9C9A-5B4C-B41B-5A16D4BF810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965473" y="4366474"/>
            <a:ext cx="452752" cy="45275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B7BA520-DF57-9745-90F4-BFDE6E492E94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5418225" y="4586411"/>
            <a:ext cx="355217" cy="6439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>
            <a:extLst>
              <a:ext uri="{FF2B5EF4-FFF2-40B4-BE49-F238E27FC236}">
                <a16:creationId xmlns:a16="http://schemas.microsoft.com/office/drawing/2014/main" id="{1DC34E6E-1BDA-1D4A-AD58-B2CD9141BA0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340308" y="4392203"/>
            <a:ext cx="452752" cy="45275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C5B8172-DDA9-FF4F-81FE-57381B3D46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7793060" y="4612140"/>
            <a:ext cx="355217" cy="6439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5CAB479-325D-4846-AD46-B9253CF0915D}"/>
              </a:ext>
            </a:extLst>
          </p:cNvPr>
          <p:cNvSpPr txBox="1"/>
          <p:nvPr/>
        </p:nvSpPr>
        <p:spPr>
          <a:xfrm>
            <a:off x="6152969" y="1451511"/>
            <a:ext cx="55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Live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14A103-6B4D-1443-81AE-0F2064F4DE04}"/>
              </a:ext>
            </a:extLst>
          </p:cNvPr>
          <p:cNvSpPr txBox="1"/>
          <p:nvPr/>
        </p:nvSpPr>
        <p:spPr>
          <a:xfrm>
            <a:off x="8389292" y="1459592"/>
            <a:ext cx="55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Live</a:t>
            </a:r>
          </a:p>
        </p:txBody>
      </p:sp>
    </p:spTree>
    <p:extLst>
      <p:ext uri="{BB962C8B-B14F-4D97-AF65-F5344CB8AC3E}">
        <p14:creationId xmlns:p14="http://schemas.microsoft.com/office/powerpoint/2010/main" val="549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10809</TotalTime>
  <Words>21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1281</cp:revision>
  <dcterms:created xsi:type="dcterms:W3CDTF">2020-10-24T21:25:13Z</dcterms:created>
  <dcterms:modified xsi:type="dcterms:W3CDTF">2021-06-16T17:07:51Z</dcterms:modified>
</cp:coreProperties>
</file>