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162689" y="1389527"/>
            <a:ext cx="11830328" cy="4518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1959892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76193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34078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854042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63277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4962" y="2857934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2828" y="3391130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802160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7969" y="3382743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8102" y="2764763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6561" y="3339248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312479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788146" y="273973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242028" y="273922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65650" y="273851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535882" y="48958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Dark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6054800" y="489297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Dark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439437" y="489297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Dark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608824" y="1466858"/>
            <a:ext cx="55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6127742" y="1466858"/>
            <a:ext cx="55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512379" y="1466858"/>
            <a:ext cx="55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stCxn id="72" idx="3"/>
            <a:endCxn id="18" idx="0"/>
          </p:cNvCxnSpPr>
          <p:nvPr/>
        </p:nvCxnSpPr>
        <p:spPr>
          <a:xfrm>
            <a:off x="3082712" y="3462454"/>
            <a:ext cx="758133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EFC4D39-29A3-C64E-915A-311163FB042B}"/>
              </a:ext>
            </a:extLst>
          </p:cNvPr>
          <p:cNvSpPr/>
          <p:nvPr/>
        </p:nvSpPr>
        <p:spPr>
          <a:xfrm>
            <a:off x="9524615" y="285153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3D424C-CE75-F149-9330-667A6FDC8FB0}"/>
              </a:ext>
            </a:extLst>
          </p:cNvPr>
          <p:cNvCxnSpPr/>
          <p:nvPr/>
        </p:nvCxnSpPr>
        <p:spPr>
          <a:xfrm>
            <a:off x="9620310" y="183910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C393C50-7F49-964E-BFDD-A1FCE6C671D3}"/>
              </a:ext>
            </a:extLst>
          </p:cNvPr>
          <p:cNvSpPr txBox="1"/>
          <p:nvPr/>
        </p:nvSpPr>
        <p:spPr>
          <a:xfrm>
            <a:off x="3854535" y="3865215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5CBD3FCF-D57C-B54B-8DB6-0416318257EA}"/>
              </a:ext>
            </a:extLst>
          </p:cNvPr>
          <p:cNvCxnSpPr>
            <a:cxnSpLocks/>
            <a:stCxn id="57" idx="3"/>
            <a:endCxn id="54" idx="0"/>
          </p:cNvCxnSpPr>
          <p:nvPr/>
        </p:nvCxnSpPr>
        <p:spPr>
          <a:xfrm>
            <a:off x="5596239" y="3462454"/>
            <a:ext cx="763524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5CD1D66-7EEE-FF41-998F-2E8F38CB6EF1}"/>
              </a:ext>
            </a:extLst>
          </p:cNvPr>
          <p:cNvSpPr txBox="1"/>
          <p:nvPr/>
        </p:nvSpPr>
        <p:spPr>
          <a:xfrm>
            <a:off x="6300113" y="3884280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D6F2315-EBAA-3B46-9BDA-F0BC31669F39}"/>
              </a:ext>
            </a:extLst>
          </p:cNvPr>
          <p:cNvCxnSpPr>
            <a:cxnSpLocks/>
            <a:stCxn id="84" idx="3"/>
            <a:endCxn id="77" idx="0"/>
          </p:cNvCxnSpPr>
          <p:nvPr/>
        </p:nvCxnSpPr>
        <p:spPr>
          <a:xfrm>
            <a:off x="8109208" y="3433064"/>
            <a:ext cx="635192" cy="84106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D9FE0AB-33B9-D347-939E-C82246F58FC6}"/>
              </a:ext>
            </a:extLst>
          </p:cNvPr>
          <p:cNvSpPr txBox="1"/>
          <p:nvPr/>
        </p:nvSpPr>
        <p:spPr>
          <a:xfrm>
            <a:off x="8745692" y="3903344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6AE46A-41E5-B44E-8F9A-0E82E399E973}"/>
              </a:ext>
            </a:extLst>
          </p:cNvPr>
          <p:cNvCxnSpPr>
            <a:cxnSpLocks/>
          </p:cNvCxnSpPr>
          <p:nvPr/>
        </p:nvCxnSpPr>
        <p:spPr>
          <a:xfrm flipH="1">
            <a:off x="2915725" y="4610172"/>
            <a:ext cx="340012" cy="13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E557914-1461-FD46-BB6F-C6E9351A8A4F}"/>
              </a:ext>
            </a:extLst>
          </p:cNvPr>
          <p:cNvCxnSpPr>
            <a:cxnSpLocks/>
          </p:cNvCxnSpPr>
          <p:nvPr/>
        </p:nvCxnSpPr>
        <p:spPr>
          <a:xfrm flipH="1">
            <a:off x="5408387" y="4604905"/>
            <a:ext cx="366269" cy="1191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B7E2EE-568C-9643-BE65-1B6B1AE83026}"/>
              </a:ext>
            </a:extLst>
          </p:cNvPr>
          <p:cNvCxnSpPr>
            <a:cxnSpLocks/>
          </p:cNvCxnSpPr>
          <p:nvPr/>
        </p:nvCxnSpPr>
        <p:spPr>
          <a:xfrm flipH="1" flipV="1">
            <a:off x="7812292" y="4611259"/>
            <a:ext cx="347000" cy="211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Badge Cross with solid fill">
            <a:extLst>
              <a:ext uri="{FF2B5EF4-FFF2-40B4-BE49-F238E27FC236}">
                <a16:creationId xmlns:a16="http://schemas.microsoft.com/office/drawing/2014/main" id="{17C22BDE-5D20-284D-B9DD-CF61C5CD4A2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24508" y="4365980"/>
            <a:ext cx="491217" cy="491217"/>
          </a:xfrm>
          <a:prstGeom prst="rect">
            <a:avLst/>
          </a:prstGeom>
        </p:spPr>
      </p:pic>
      <p:pic>
        <p:nvPicPr>
          <p:cNvPr id="122" name="Graphic 121" descr="Badge Cross with solid fill">
            <a:extLst>
              <a:ext uri="{FF2B5EF4-FFF2-40B4-BE49-F238E27FC236}">
                <a16:creationId xmlns:a16="http://schemas.microsoft.com/office/drawing/2014/main" id="{301E153B-4029-C84E-8FE2-DE9F415CE9F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17169" y="4365980"/>
            <a:ext cx="491217" cy="491217"/>
          </a:xfrm>
          <a:prstGeom prst="rect">
            <a:avLst/>
          </a:prstGeom>
        </p:spPr>
      </p:pic>
      <p:pic>
        <p:nvPicPr>
          <p:cNvPr id="123" name="Graphic 122" descr="Badge Cross with solid fill">
            <a:extLst>
              <a:ext uri="{FF2B5EF4-FFF2-40B4-BE49-F238E27FC236}">
                <a16:creationId xmlns:a16="http://schemas.microsoft.com/office/drawing/2014/main" id="{E4B343FC-9DD6-544F-834B-53A7122107C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321075" y="4365980"/>
            <a:ext cx="491217" cy="491217"/>
          </a:xfrm>
          <a:prstGeom prst="rect">
            <a:avLst/>
          </a:prstGeom>
        </p:spPr>
      </p:pic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8829B1A-4982-B34C-9E84-3342073256F4}"/>
              </a:ext>
            </a:extLst>
          </p:cNvPr>
          <p:cNvSpPr/>
          <p:nvPr/>
        </p:nvSpPr>
        <p:spPr>
          <a:xfrm>
            <a:off x="1064431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B9419EBA-1166-8E4E-8FF8-0984A62D8D19}"/>
              </a:ext>
            </a:extLst>
          </p:cNvPr>
          <p:cNvSpPr/>
          <p:nvPr/>
        </p:nvSpPr>
        <p:spPr>
          <a:xfrm>
            <a:off x="10502804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8461AF62-9AB5-7347-946F-7BF85230FDC8}"/>
              </a:ext>
            </a:extLst>
          </p:cNvPr>
          <p:cNvSpPr/>
          <p:nvPr/>
        </p:nvSpPr>
        <p:spPr>
          <a:xfrm>
            <a:off x="1037217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173740-4270-9845-A352-126D6B99940E}"/>
              </a:ext>
            </a:extLst>
          </p:cNvPr>
          <p:cNvSpPr txBox="1"/>
          <p:nvPr/>
        </p:nvSpPr>
        <p:spPr>
          <a:xfrm>
            <a:off x="10536333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pic>
        <p:nvPicPr>
          <p:cNvPr id="66" name="Graphic 65" descr="Ribbon">
            <a:extLst>
              <a:ext uri="{FF2B5EF4-FFF2-40B4-BE49-F238E27FC236}">
                <a16:creationId xmlns:a16="http://schemas.microsoft.com/office/drawing/2014/main" id="{46E8699C-BE66-354D-A2A9-EF0C86ED9F9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792940" y="4324650"/>
            <a:ext cx="570967" cy="57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10804</TotalTime>
  <Words>27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1279</cp:revision>
  <dcterms:created xsi:type="dcterms:W3CDTF">2020-10-24T21:25:13Z</dcterms:created>
  <dcterms:modified xsi:type="dcterms:W3CDTF">2021-06-16T17:09:18Z</dcterms:modified>
</cp:coreProperties>
</file>