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0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4A"/>
    <a:srgbClr val="FF007E"/>
    <a:srgbClr val="FF06D0"/>
    <a:srgbClr val="642E8E"/>
    <a:srgbClr val="E5C1F6"/>
    <a:srgbClr val="DB68F9"/>
    <a:srgbClr val="DC7FF4"/>
    <a:srgbClr val="7032A1"/>
    <a:srgbClr val="9B48DD"/>
    <a:srgbClr val="B70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7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8CBE-37FA-D241-BB4C-CAC5D3B25F49}" type="datetimeFigureOut">
              <a:rPr lang="en-US" smtClean="0"/>
              <a:t>6/16/21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4E6D-279C-6147-976F-4BE3F315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7E5E-43A0-EB47-AEFE-80F577B2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8729-64EA-064E-943D-04D4477C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56AB-63CE-A848-9DD5-21D33B3E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2C5-0212-FD42-A0D4-E2E8FF4E3AF5}" type="datetime1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4772-6E85-4342-B911-883B6962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F1A7-C8CE-A741-8AF2-BB0DA844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F505-5DC0-FE4F-8690-DAB337B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9F581-D1A1-0E40-AFC7-BC344ED3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156B-B74B-594C-A12E-F536DF45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C6F-41C3-B34B-9BAA-03ED2F3BC0F6}" type="datetime1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E7AF-6989-CB42-ACB5-DCA96072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33C7-6672-F84B-B676-42469480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D565C-B03A-A545-92DB-DCC8715F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BE3AF-0111-5B46-B10A-7F0EB1FF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1BE5-DB1B-084C-86F7-59E89C34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0C2-F440-9D49-95CB-5965D64CC4A2}" type="datetime1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7A0E-5C42-644C-BBBA-4F39E554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7D98-6970-9840-80C1-1275F3AF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2B52-63CF-5146-825D-1B8AC96A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E926-1B0B-814B-9C53-A6BD35ED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07D-FB89-D34A-8F66-33A9118D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980-FB29-FD47-8508-150F73F1E8B0}" type="datetime1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7CD7-AB10-114C-A54C-A9024AB8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1166-D455-E049-B8AE-55C6269B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7F9-3F9C-154C-8045-4B377734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2C81-04F8-194F-A458-7B24DD1D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E3E2-C465-244F-81F7-FB04FA8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983-EA22-9643-8AC0-B3C6499B643B}" type="datetime1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5F87-49B5-E94E-B075-8CC46AD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BFA2-6430-EF42-BBBE-255D2E3C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D5AB-CBAB-E945-BC4A-1D6905C3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880D-4721-1C46-9EA0-694FC34E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AB69-4D81-784C-A950-3F8A9E26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DA05-688F-1143-95B8-631F4E1C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9195-967D-5D4E-8C6A-C99866996458}" type="datetime1">
              <a:rPr lang="en-US" smtClean="0"/>
              <a:t>6/16/21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C4024-299D-774C-AF9B-DE53D5E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10452-B930-9F45-A8EF-038E5CC9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8840-482B-624D-B5A4-71AAAED5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F0BA-A62D-5B45-8DD6-5D92B479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946D-2EA6-FB4D-B22A-8D2E367F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7273E-4F18-4548-8F3F-24C25B8F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FBAA-8C57-6442-B47F-6A95FB65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82C1-D167-4B43-A942-13018586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71E9-C79D-684D-A158-5EB6E92DE947}" type="datetime1">
              <a:rPr lang="en-US" smtClean="0"/>
              <a:t>6/16/21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AE875-3743-DD48-8C26-2F8A89E3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1BD0C-4D0D-4B4E-A0FE-B41928F2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FB89-4CB6-C940-A195-178DECC0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F83E-76FE-944B-8BF6-5BCA44DB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A161-7E4C-5C4B-B799-DB602A0B9806}" type="datetime1">
              <a:rPr lang="en-US" smtClean="0"/>
              <a:t>6/16/21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7AF1B-105F-9D4E-99C3-1CCB7EA2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4EE08-3BEB-6441-833B-62FAA0E2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2D3FB-4EE4-E946-8CBB-613E0469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FDF3-8BB2-6349-A5FA-057F3D78953D}" type="datetime1">
              <a:rPr lang="en-US" smtClean="0"/>
              <a:t>6/16/21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B5252-9D98-964A-8846-EA7B394D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4513B-B7F0-DE4C-B56A-2133E29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F896-4C4B-6D48-9AB9-34AD0C98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E29B-F20F-F640-85C4-53102DA2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38D6-FCD9-B442-AA48-C27FA1A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1D86-A4F2-9940-A3EB-ABC054C0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ACC0-3228-BA4B-942E-CEF38B0101FD}" type="datetime1">
              <a:rPr lang="en-US" smtClean="0"/>
              <a:t>6/16/21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1E4B7-C205-6944-8A6D-33E2B46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33D9-28DB-894C-82E8-5F5E86A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F8AC-38D7-8F42-AD6D-C0682FC6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7F70E-2302-DE47-BF53-5B174587A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3C0B-6F6F-2542-AB58-F1AF3F1C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DC1FF-3538-4047-A298-0A3A930E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EDBE-E24C-D140-B419-6D8D592D0F1C}" type="datetime1">
              <a:rPr lang="en-US" smtClean="0"/>
              <a:t>6/16/21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7053-6F27-A142-802E-E556D03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D976-62E4-D248-9263-F493038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A2590-2C83-4E43-80BA-9FB69E8C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7B10-D388-184E-A631-28792AE1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1DDD-4175-7849-8FC7-8FF90A06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81A2-A5EF-C54C-A3EF-F62483D37EDC}" type="datetime1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958D-22EB-FD4E-AC7F-54C663FD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7891-8043-B048-B82B-81811FC29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162689" y="1466858"/>
            <a:ext cx="11866622" cy="44414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B819D5F6-78E5-9845-9F41-90858B3A04DA}"/>
              </a:ext>
            </a:extLst>
          </p:cNvPr>
          <p:cNvSpPr/>
          <p:nvPr/>
        </p:nvSpPr>
        <p:spPr>
          <a:xfrm>
            <a:off x="8384562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9941F14-A3FD-964D-BC7E-C6F3E4437826}"/>
              </a:ext>
            </a:extLst>
          </p:cNvPr>
          <p:cNvSpPr/>
          <p:nvPr/>
        </p:nvSpPr>
        <p:spPr>
          <a:xfrm>
            <a:off x="5879085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940251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Up Arrow 54">
            <a:extLst>
              <a:ext uri="{FF2B5EF4-FFF2-40B4-BE49-F238E27FC236}">
                <a16:creationId xmlns:a16="http://schemas.microsoft.com/office/drawing/2014/main" id="{3C8F811C-1964-7345-9519-4A6D3BF0486E}"/>
              </a:ext>
            </a:extLst>
          </p:cNvPr>
          <p:cNvSpPr/>
          <p:nvPr/>
        </p:nvSpPr>
        <p:spPr>
          <a:xfrm flipV="1">
            <a:off x="4998760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553269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533272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91758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255737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255737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</a:t>
            </a:r>
          </a:p>
        </p:txBody>
      </p:sp>
      <p:sp>
        <p:nvSpPr>
          <p:cNvPr id="28" name="Curved Up Arrow 27">
            <a:extLst>
              <a:ext uri="{FF2B5EF4-FFF2-40B4-BE49-F238E27FC236}">
                <a16:creationId xmlns:a16="http://schemas.microsoft.com/office/drawing/2014/main" id="{04AB6087-18E6-F547-AF2D-FEDBFF2E48AB}"/>
              </a:ext>
            </a:extLst>
          </p:cNvPr>
          <p:cNvSpPr/>
          <p:nvPr/>
        </p:nvSpPr>
        <p:spPr>
          <a:xfrm flipV="1">
            <a:off x="1553269" y="3426988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72511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244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689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5309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9603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4313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5309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7771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60342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05342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96337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96337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002" y="3569117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670821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554A69-8A88-AC48-93B6-EB6CAA239FE0}"/>
              </a:ext>
            </a:extLst>
          </p:cNvPr>
          <p:cNvSpPr txBox="1"/>
          <p:nvPr/>
        </p:nvSpPr>
        <p:spPr>
          <a:xfrm>
            <a:off x="3729331" y="363682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905285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74655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74655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81170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164197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480A71-F901-A844-AF92-41E3F121C0E8}"/>
              </a:ext>
            </a:extLst>
          </p:cNvPr>
          <p:cNvSpPr txBox="1"/>
          <p:nvPr/>
        </p:nvSpPr>
        <p:spPr>
          <a:xfrm>
            <a:off x="6164197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76841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68312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81839" y="3005254"/>
            <a:ext cx="914400" cy="914400"/>
          </a:xfrm>
          <a:prstGeom prst="rect">
            <a:avLst/>
          </a:prstGeom>
        </p:spPr>
      </p:pic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81DBC97-4326-7A42-BAFD-7AA34B39351F}"/>
              </a:ext>
            </a:extLst>
          </p:cNvPr>
          <p:cNvSpPr/>
          <p:nvPr/>
        </p:nvSpPr>
        <p:spPr>
          <a:xfrm>
            <a:off x="8263722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324888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urved Up Arrow 73">
            <a:extLst>
              <a:ext uri="{FF2B5EF4-FFF2-40B4-BE49-F238E27FC236}">
                <a16:creationId xmlns:a16="http://schemas.microsoft.com/office/drawing/2014/main" id="{8CA19FD9-0AEB-DB48-BAC6-08DD092434DE}"/>
              </a:ext>
            </a:extLst>
          </p:cNvPr>
          <p:cNvSpPr/>
          <p:nvPr/>
        </p:nvSpPr>
        <p:spPr>
          <a:xfrm flipV="1">
            <a:off x="7383397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159292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159292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607136" y="271807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9DB672-B65D-614C-B586-65BF8B27B273}"/>
              </a:ext>
            </a:extLst>
          </p:cNvPr>
          <p:cNvSpPr txBox="1"/>
          <p:nvPr/>
        </p:nvSpPr>
        <p:spPr>
          <a:xfrm>
            <a:off x="8548626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80185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94808" y="2975864"/>
            <a:ext cx="914400" cy="914400"/>
          </a:xfrm>
          <a:prstGeom prst="rect">
            <a:avLst/>
          </a:prstGeom>
        </p:spPr>
      </p:pic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108FF632-71A4-BE48-B037-49620092C270}"/>
              </a:ext>
            </a:extLst>
          </p:cNvPr>
          <p:cNvSpPr/>
          <p:nvPr/>
        </p:nvSpPr>
        <p:spPr>
          <a:xfrm>
            <a:off x="10738909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70EA12E-AC9F-AF41-9168-2444020C900B}"/>
              </a:ext>
            </a:extLst>
          </p:cNvPr>
          <p:cNvSpPr/>
          <p:nvPr/>
        </p:nvSpPr>
        <p:spPr>
          <a:xfrm>
            <a:off x="10597395" y="413660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E39CC48-3E68-FA4A-AA40-B3D6C290C042}"/>
              </a:ext>
            </a:extLst>
          </p:cNvPr>
          <p:cNvSpPr/>
          <p:nvPr/>
        </p:nvSpPr>
        <p:spPr>
          <a:xfrm>
            <a:off x="10466766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71831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73125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92043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76680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88DEFE-568A-6A4E-8676-9124A5A98669}"/>
              </a:ext>
            </a:extLst>
          </p:cNvPr>
          <p:cNvSpPr txBox="1"/>
          <p:nvPr/>
        </p:nvSpPr>
        <p:spPr>
          <a:xfrm>
            <a:off x="10630924" y="491131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356577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75495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60132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84313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830865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pic>
        <p:nvPicPr>
          <p:cNvPr id="75" name="Graphic 74" descr="Ribbon">
            <a:extLst>
              <a:ext uri="{FF2B5EF4-FFF2-40B4-BE49-F238E27FC236}">
                <a16:creationId xmlns:a16="http://schemas.microsoft.com/office/drawing/2014/main" id="{5E24A435-A2F4-AB46-AE14-A7D22A538D1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87531" y="4324650"/>
            <a:ext cx="570967" cy="570967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62297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75880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75052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856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10801</TotalTime>
  <Words>27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DevOps / MLOps Release Automation for Kubernetes</dc:title>
  <dc:creator>Sri Parthasarathy</dc:creator>
  <cp:lastModifiedBy>Sri Parthasarathy</cp:lastModifiedBy>
  <cp:revision>1273</cp:revision>
  <dcterms:created xsi:type="dcterms:W3CDTF">2020-10-24T21:25:13Z</dcterms:created>
  <dcterms:modified xsi:type="dcterms:W3CDTF">2021-06-16T17:25:46Z</dcterms:modified>
</cp:coreProperties>
</file>