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26827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37834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51441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1530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56638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86795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A1E15C-42D7-0A4E-A1B8-A4205188F7DD}"/>
              </a:ext>
            </a:extLst>
          </p:cNvPr>
          <p:cNvSpPr txBox="1"/>
          <p:nvPr/>
        </p:nvSpPr>
        <p:spPr>
          <a:xfrm>
            <a:off x="10030680" y="3036966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F3782F85-7A50-2442-8781-3E69C369BB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2954728"/>
            <a:ext cx="533808" cy="53380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D458D65-82A0-E949-818D-7481256FFFEE}"/>
              </a:ext>
            </a:extLst>
          </p:cNvPr>
          <p:cNvSpPr txBox="1"/>
          <p:nvPr/>
        </p:nvSpPr>
        <p:spPr>
          <a:xfrm>
            <a:off x="9649898" y="2728235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36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1277</cp:revision>
  <dcterms:created xsi:type="dcterms:W3CDTF">2020-10-24T21:25:13Z</dcterms:created>
  <dcterms:modified xsi:type="dcterms:W3CDTF">2021-06-17T12:43:49Z</dcterms:modified>
</cp:coreProperties>
</file>