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3728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6432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2221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408041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5141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299521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4577812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4709893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27871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0250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788" y="4057523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4294328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396347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07354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0961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8482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26159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7C8209-C06A-B343-A893-8A3548951B5C}"/>
              </a:ext>
            </a:extLst>
          </p:cNvPr>
          <p:cNvSpPr txBox="1"/>
          <p:nvPr/>
        </p:nvSpPr>
        <p:spPr>
          <a:xfrm>
            <a:off x="278050" y="380385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group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46CD69-B6F1-0C48-A04E-94B11796F602}"/>
              </a:ext>
            </a:extLst>
          </p:cNvPr>
          <p:cNvSpPr txBox="1"/>
          <p:nvPr/>
        </p:nvSpPr>
        <p:spPr>
          <a:xfrm>
            <a:off x="289747" y="1609120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group 1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10813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1283</cp:revision>
  <dcterms:created xsi:type="dcterms:W3CDTF">2020-10-24T21:25:13Z</dcterms:created>
  <dcterms:modified xsi:type="dcterms:W3CDTF">2021-06-16T17:22:58Z</dcterms:modified>
</cp:coreProperties>
</file>