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49603" y="1466858"/>
            <a:ext cx="11879708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1270</cp:revision>
  <dcterms:created xsi:type="dcterms:W3CDTF">2020-10-24T21:25:13Z</dcterms:created>
  <dcterms:modified xsi:type="dcterms:W3CDTF">2021-06-16T17:42:21Z</dcterms:modified>
</cp:coreProperties>
</file>