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hyperlink" Target="https://www.pngwave.com/png-clip-art-cqmjv" TargetMode="External"/><Relationship Id="rId26" Type="http://schemas.openxmlformats.org/officeDocument/2006/relationships/hyperlink" Target="https://dhall-lang.org/?source=techstories.org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hyperlink" Target="https://en.wikipedia.org/wiki/Prometheus_(software)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finsmes.com/2016/04/sysdig-raises-15m-in-series-b-funding.html" TargetMode="External"/><Relationship Id="rId20" Type="http://schemas.openxmlformats.org/officeDocument/2006/relationships/hyperlink" Target="https://medium.com/jitta-engineering/kubernetes-s01e01-introduction-concept-6dbd898e7f2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hyperlink" Target="http://en.wikipedia.org/wiki/file:git_icon.svg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23" Type="http://schemas.openxmlformats.org/officeDocument/2006/relationships/image" Target="../media/image14.png"/><Relationship Id="rId10" Type="http://schemas.openxmlformats.org/officeDocument/2006/relationships/hyperlink" Target="https://servicemesh.es/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about.gitlab.com/" TargetMode="External"/><Relationship Id="rId22" Type="http://schemas.openxmlformats.org/officeDocument/2006/relationships/hyperlink" Target="https://about.gitlab.com/releases/2020/06/22/gitlab-13-1-releas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BAB0A1A-CB02-9B4B-A948-D02EBC1BC335}"/>
              </a:ext>
            </a:extLst>
          </p:cNvPr>
          <p:cNvSpPr/>
          <p:nvPr/>
        </p:nvSpPr>
        <p:spPr>
          <a:xfrm>
            <a:off x="2974429" y="2501463"/>
            <a:ext cx="1481958" cy="148179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4925" y="2751366"/>
            <a:ext cx="971473" cy="97147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" name="Picture 2" descr="Kubeflow">
            <a:extLst>
              <a:ext uri="{FF2B5EF4-FFF2-40B4-BE49-F238E27FC236}">
                <a16:creationId xmlns:a16="http://schemas.microsoft.com/office/drawing/2014/main" id="{17BA6DBC-B1D5-A145-BFE4-7F1FD7A4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149" y="2959624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stio">
            <a:extLst>
              <a:ext uri="{FF2B5EF4-FFF2-40B4-BE49-F238E27FC236}">
                <a16:creationId xmlns:a16="http://schemas.microsoft.com/office/drawing/2014/main" id="{1D01B3A4-BD41-B446-A330-8CB50EBB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66" y="2693456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68431439-9E10-644E-AA8A-046074D9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93" y="2278132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ldon · GitHub">
            <a:extLst>
              <a:ext uri="{FF2B5EF4-FFF2-40B4-BE49-F238E27FC236}">
                <a16:creationId xmlns:a16="http://schemas.microsoft.com/office/drawing/2014/main" id="{FBBA98BF-D0FD-B641-A9D7-9A1EE51B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31090" y="2801607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0C8E487-B59A-E044-8B94-DC41CE40A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25345" y="2278132"/>
            <a:ext cx="552673" cy="52780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2A0AA751-CC76-B845-A021-93556EC5D0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678958" y="3430331"/>
            <a:ext cx="469190" cy="4852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D2DF598-2E9D-934D-A0D0-69A2F33C4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410855" y="3620413"/>
            <a:ext cx="576312" cy="48524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542C175-C8A0-354F-BF5E-53EA89B924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117224" y="3424621"/>
            <a:ext cx="465279" cy="48523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9A74D8EB-EC7F-174E-875E-A5FFCA66C8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55988" y="2945092"/>
            <a:ext cx="467334" cy="48524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8FB4A53-1D9F-CF4D-A667-950212129C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595473" y="2597090"/>
            <a:ext cx="552675" cy="55267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A18F62F-775A-D54B-A1A2-D290958836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7037262" y="3481354"/>
            <a:ext cx="426623" cy="49117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F894AF3-82E0-764F-BC25-50A47C8E3B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684822" y="3238905"/>
            <a:ext cx="494256" cy="494256"/>
          </a:xfrm>
          <a:prstGeom prst="rect">
            <a:avLst/>
          </a:prstGeom>
        </p:spPr>
      </p:pic>
      <p:pic>
        <p:nvPicPr>
          <p:cNvPr id="24" name="Picture 23" descr="Shape, icon&#10;&#10;Description automatically generated">
            <a:extLst>
              <a:ext uri="{FF2B5EF4-FFF2-40B4-BE49-F238E27FC236}">
                <a16:creationId xmlns:a16="http://schemas.microsoft.com/office/drawing/2014/main" id="{B839B472-EB67-E944-BE27-86500AC877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7921913" y="2385028"/>
            <a:ext cx="333302" cy="4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1330</cp:revision>
  <dcterms:created xsi:type="dcterms:W3CDTF">2020-10-24T21:25:13Z</dcterms:created>
  <dcterms:modified xsi:type="dcterms:W3CDTF">2021-07-21T12:53:02Z</dcterms:modified>
</cp:coreProperties>
</file>