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92552E-7333-2C46-A7EE-0D877D83D58E}"/>
              </a:ext>
            </a:extLst>
          </p:cNvPr>
          <p:cNvSpPr/>
          <p:nvPr/>
        </p:nvSpPr>
        <p:spPr>
          <a:xfrm>
            <a:off x="47929" y="1271752"/>
            <a:ext cx="12102031" cy="4466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51E6022-6583-AF41-B481-BF227C93A14C}"/>
              </a:ext>
            </a:extLst>
          </p:cNvPr>
          <p:cNvSpPr/>
          <p:nvPr/>
        </p:nvSpPr>
        <p:spPr>
          <a:xfrm>
            <a:off x="3779069" y="1808360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B8F1849-7005-6B4E-A1C0-ACD76B3AEE98}"/>
              </a:ext>
            </a:extLst>
          </p:cNvPr>
          <p:cNvSpPr/>
          <p:nvPr/>
        </p:nvSpPr>
        <p:spPr>
          <a:xfrm>
            <a:off x="2364049" y="2838060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B99EAEB-13D3-5D40-95E5-A31B1A42BAB4}"/>
              </a:ext>
            </a:extLst>
          </p:cNvPr>
          <p:cNvSpPr/>
          <p:nvPr/>
        </p:nvSpPr>
        <p:spPr>
          <a:xfrm>
            <a:off x="4872708" y="2863010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41A1F5-D801-CF41-8FA0-250D2968DE1F}"/>
              </a:ext>
            </a:extLst>
          </p:cNvPr>
          <p:cNvSpPr/>
          <p:nvPr/>
        </p:nvSpPr>
        <p:spPr>
          <a:xfrm>
            <a:off x="4768379" y="2605842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2" name="Graphic 51" descr="Server">
            <a:extLst>
              <a:ext uri="{FF2B5EF4-FFF2-40B4-BE49-F238E27FC236}">
                <a16:creationId xmlns:a16="http://schemas.microsoft.com/office/drawing/2014/main" id="{D5803D19-4960-4943-8261-3159A2DBC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9850" y="2752215"/>
            <a:ext cx="914400" cy="914400"/>
          </a:xfrm>
          <a:prstGeom prst="rect">
            <a:avLst/>
          </a:prstGeom>
        </p:spPr>
      </p:pic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63D2AEBC-5EDC-8B4E-9588-36C4B80EB96E}"/>
              </a:ext>
            </a:extLst>
          </p:cNvPr>
          <p:cNvSpPr/>
          <p:nvPr/>
        </p:nvSpPr>
        <p:spPr>
          <a:xfrm>
            <a:off x="7242227" y="259558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4FE6DDF2-D13C-1143-BA7B-EB1F81D82D0F}"/>
              </a:ext>
            </a:extLst>
          </p:cNvPr>
          <p:cNvSpPr/>
          <p:nvPr/>
        </p:nvSpPr>
        <p:spPr>
          <a:xfrm>
            <a:off x="9579289" y="2608815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DB668B-7E85-B842-89D4-B8B77CB3E46A}"/>
              </a:ext>
            </a:extLst>
          </p:cNvPr>
          <p:cNvSpPr txBox="1"/>
          <p:nvPr/>
        </p:nvSpPr>
        <p:spPr>
          <a:xfrm>
            <a:off x="3578538" y="4891195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1A10DF3-108A-F14A-B054-7B29434D4407}"/>
              </a:ext>
            </a:extLst>
          </p:cNvPr>
          <p:cNvSpPr txBox="1"/>
          <p:nvPr/>
        </p:nvSpPr>
        <p:spPr>
          <a:xfrm>
            <a:off x="10657128" y="4837165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winner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976657-F582-E248-B87A-5D305D1CA237}"/>
              </a:ext>
            </a:extLst>
          </p:cNvPr>
          <p:cNvSpPr txBox="1"/>
          <p:nvPr/>
        </p:nvSpPr>
        <p:spPr>
          <a:xfrm>
            <a:off x="3696829" y="144426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CDE803B-8DC6-7249-B1A2-A2E86F1F5193}"/>
              </a:ext>
            </a:extLst>
          </p:cNvPr>
          <p:cNvCxnSpPr>
            <a:cxnSpLocks/>
          </p:cNvCxnSpPr>
          <p:nvPr/>
        </p:nvCxnSpPr>
        <p:spPr>
          <a:xfrm>
            <a:off x="375851" y="5215432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11DEF1-883E-9F4B-AEB4-A2B450682396}"/>
              </a:ext>
            </a:extLst>
          </p:cNvPr>
          <p:cNvSpPr txBox="1"/>
          <p:nvPr/>
        </p:nvSpPr>
        <p:spPr>
          <a:xfrm>
            <a:off x="5922403" y="52859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pic>
        <p:nvPicPr>
          <p:cNvPr id="85" name="Graphic 84" descr="Ribbon">
            <a:extLst>
              <a:ext uri="{FF2B5EF4-FFF2-40B4-BE49-F238E27FC236}">
                <a16:creationId xmlns:a16="http://schemas.microsoft.com/office/drawing/2014/main" id="{E184A626-829E-8443-B8B7-E9CF37AE6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86161" y="4229458"/>
            <a:ext cx="570967" cy="570967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DF3C09-D930-3140-BD91-F39CAFCADBA5}"/>
              </a:ext>
            </a:extLst>
          </p:cNvPr>
          <p:cNvCxnSpPr/>
          <p:nvPr/>
        </p:nvCxnSpPr>
        <p:spPr>
          <a:xfrm>
            <a:off x="4759245" y="153772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0BFF949-F76A-944B-821D-D65A2A054DA7}"/>
              </a:ext>
            </a:extLst>
          </p:cNvPr>
          <p:cNvCxnSpPr/>
          <p:nvPr/>
        </p:nvCxnSpPr>
        <p:spPr>
          <a:xfrm>
            <a:off x="7272828" y="158315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FBCD5F7-5330-FA40-A22C-A0734BC1843F}"/>
              </a:ext>
            </a:extLst>
          </p:cNvPr>
          <p:cNvCxnSpPr/>
          <p:nvPr/>
        </p:nvCxnSpPr>
        <p:spPr>
          <a:xfrm>
            <a:off x="9672000" y="158315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6938A98F-0945-8B46-8CA9-036AA55FCF55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174250" y="2483274"/>
            <a:ext cx="974030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08A209E-6175-014E-88D7-C5097629323E}"/>
              </a:ext>
            </a:extLst>
          </p:cNvPr>
          <p:cNvSpPr txBox="1"/>
          <p:nvPr/>
        </p:nvSpPr>
        <p:spPr>
          <a:xfrm>
            <a:off x="10051700" y="3059137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atency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103" name="Graphic 102" descr="Checkbox Checked">
            <a:extLst>
              <a:ext uri="{FF2B5EF4-FFF2-40B4-BE49-F238E27FC236}">
                <a16:creationId xmlns:a16="http://schemas.microsoft.com/office/drawing/2014/main" id="{A3DC6575-C87E-854A-A40A-87D28A74C2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31084" y="2976899"/>
            <a:ext cx="533808" cy="53380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3022FE0-05EE-7844-ACA1-D3D8B28BC37B}"/>
              </a:ext>
            </a:extLst>
          </p:cNvPr>
          <p:cNvSpPr txBox="1"/>
          <p:nvPr/>
        </p:nvSpPr>
        <p:spPr>
          <a:xfrm>
            <a:off x="10051700" y="2080520"/>
            <a:ext cx="21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engagement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↑</a:t>
            </a:r>
          </a:p>
        </p:txBody>
      </p:sp>
      <p:pic>
        <p:nvPicPr>
          <p:cNvPr id="105" name="Graphic 104" descr="Checkbox Checked">
            <a:extLst>
              <a:ext uri="{FF2B5EF4-FFF2-40B4-BE49-F238E27FC236}">
                <a16:creationId xmlns:a16="http://schemas.microsoft.com/office/drawing/2014/main" id="{A54E485B-812E-F94C-9376-AD64D0D80B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31084" y="1998282"/>
            <a:ext cx="533808" cy="533808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6A911BFC-D78F-DA48-B06C-DB8A27697834}"/>
              </a:ext>
            </a:extLst>
          </p:cNvPr>
          <p:cNvSpPr txBox="1"/>
          <p:nvPr/>
        </p:nvSpPr>
        <p:spPr>
          <a:xfrm>
            <a:off x="10052163" y="3521477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rate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107" name="Graphic 106" descr="Checkbox Checked">
            <a:extLst>
              <a:ext uri="{FF2B5EF4-FFF2-40B4-BE49-F238E27FC236}">
                <a16:creationId xmlns:a16="http://schemas.microsoft.com/office/drawing/2014/main" id="{41D99975-CD56-2146-9B06-FFD75711CB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31547" y="3439239"/>
            <a:ext cx="533808" cy="533808"/>
          </a:xfrm>
          <a:prstGeom prst="rect">
            <a:avLst/>
          </a:prstGeom>
        </p:spPr>
      </p:pic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64B63EE-64AE-BA4D-B942-61D0A8F21A73}"/>
              </a:ext>
            </a:extLst>
          </p:cNvPr>
          <p:cNvSpPr/>
          <p:nvPr/>
        </p:nvSpPr>
        <p:spPr>
          <a:xfrm>
            <a:off x="3775026" y="4225609"/>
            <a:ext cx="74246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BE165F8E-71B9-6847-ACFC-4311EA06BA6C}"/>
              </a:ext>
            </a:extLst>
          </p:cNvPr>
          <p:cNvCxnSpPr>
            <a:cxnSpLocks/>
            <a:stCxn id="52" idx="3"/>
            <a:endCxn id="108" idx="0"/>
          </p:cNvCxnSpPr>
          <p:nvPr/>
        </p:nvCxnSpPr>
        <p:spPr>
          <a:xfrm>
            <a:off x="3174250" y="3209415"/>
            <a:ext cx="972009" cy="101619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68EDD1FF-7BB8-2142-B00F-41C8E496FDAD}"/>
              </a:ext>
            </a:extLst>
          </p:cNvPr>
          <p:cNvSpPr/>
          <p:nvPr/>
        </p:nvSpPr>
        <p:spPr>
          <a:xfrm>
            <a:off x="10671183" y="4199931"/>
            <a:ext cx="772881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pic>
        <p:nvPicPr>
          <p:cNvPr id="131" name="Graphic 130" descr="School boy">
            <a:extLst>
              <a:ext uri="{FF2B5EF4-FFF2-40B4-BE49-F238E27FC236}">
                <a16:creationId xmlns:a16="http://schemas.microsoft.com/office/drawing/2014/main" id="{13903C5F-B521-8648-BEA8-CB04CD8B8E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132" name="Graphic 131" descr="Female Profile">
            <a:extLst>
              <a:ext uri="{FF2B5EF4-FFF2-40B4-BE49-F238E27FC236}">
                <a16:creationId xmlns:a16="http://schemas.microsoft.com/office/drawing/2014/main" id="{6E991915-9ED9-F74C-B12F-14D2E0026D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133" name="Graphic 132" descr="School boy">
            <a:extLst>
              <a:ext uri="{FF2B5EF4-FFF2-40B4-BE49-F238E27FC236}">
                <a16:creationId xmlns:a16="http://schemas.microsoft.com/office/drawing/2014/main" id="{5375F243-25DF-E446-AAB4-0C4FD18CFD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134" name="Graphic 133" descr="Female Profile">
            <a:extLst>
              <a:ext uri="{FF2B5EF4-FFF2-40B4-BE49-F238E27FC236}">
                <a16:creationId xmlns:a16="http://schemas.microsoft.com/office/drawing/2014/main" id="{38738355-6949-1342-81E2-ABFAEF501B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135" name="Graphic 134" descr="School girl">
            <a:extLst>
              <a:ext uri="{FF2B5EF4-FFF2-40B4-BE49-F238E27FC236}">
                <a16:creationId xmlns:a16="http://schemas.microsoft.com/office/drawing/2014/main" id="{FDD492B7-EEA5-524B-A1B6-154A1F898B5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136" name="Graphic 135" descr="School girl">
            <a:extLst>
              <a:ext uri="{FF2B5EF4-FFF2-40B4-BE49-F238E27FC236}">
                <a16:creationId xmlns:a16="http://schemas.microsoft.com/office/drawing/2014/main" id="{7178962B-CC60-E146-8719-3DBCC21E2F8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137" name="Graphic 136" descr="User">
            <a:extLst>
              <a:ext uri="{FF2B5EF4-FFF2-40B4-BE49-F238E27FC236}">
                <a16:creationId xmlns:a16="http://schemas.microsoft.com/office/drawing/2014/main" id="{85B6D1B0-6873-F445-B734-170ECF09190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138" name="Graphic 137" descr="Male profile">
            <a:extLst>
              <a:ext uri="{FF2B5EF4-FFF2-40B4-BE49-F238E27FC236}">
                <a16:creationId xmlns:a16="http://schemas.microsoft.com/office/drawing/2014/main" id="{6D206305-5899-514C-B4A5-CC0F878AFF6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139" name="Graphic 138" descr="Male profile">
            <a:extLst>
              <a:ext uri="{FF2B5EF4-FFF2-40B4-BE49-F238E27FC236}">
                <a16:creationId xmlns:a16="http://schemas.microsoft.com/office/drawing/2014/main" id="{A1AF6E21-2EBE-3A46-90BE-021ED2AD725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140" name="Graphic 139" descr="User">
            <a:extLst>
              <a:ext uri="{FF2B5EF4-FFF2-40B4-BE49-F238E27FC236}">
                <a16:creationId xmlns:a16="http://schemas.microsoft.com/office/drawing/2014/main" id="{3F776126-0C45-CC4E-A9C5-ED73C1BDDA9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141" name="Graphic 140" descr="School girl">
            <a:extLst>
              <a:ext uri="{FF2B5EF4-FFF2-40B4-BE49-F238E27FC236}">
                <a16:creationId xmlns:a16="http://schemas.microsoft.com/office/drawing/2014/main" id="{F3734612-3264-634E-9552-EC813AB7EE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142" name="Graphic 141" descr="Female Profile">
            <a:extLst>
              <a:ext uri="{FF2B5EF4-FFF2-40B4-BE49-F238E27FC236}">
                <a16:creationId xmlns:a16="http://schemas.microsoft.com/office/drawing/2014/main" id="{D407E09A-74C8-B647-8189-90AB17E7C1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87180A15-86E4-7845-B116-226633A935E1}"/>
              </a:ext>
            </a:extLst>
          </p:cNvPr>
          <p:cNvCxnSpPr>
            <a:cxnSpLocks/>
            <a:stCxn id="140" idx="3"/>
            <a:endCxn id="52" idx="1"/>
          </p:cNvCxnSpPr>
          <p:nvPr/>
        </p:nvCxnSpPr>
        <p:spPr>
          <a:xfrm>
            <a:off x="1585343" y="3108352"/>
            <a:ext cx="674507" cy="1010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FBB5741D-AB9A-A143-AFA4-379A4AFB82F7}"/>
              </a:ext>
            </a:extLst>
          </p:cNvPr>
          <p:cNvSpPr/>
          <p:nvPr/>
        </p:nvSpPr>
        <p:spPr>
          <a:xfrm>
            <a:off x="6400050" y="1808360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pic>
        <p:nvPicPr>
          <p:cNvPr id="151" name="Graphic 150" descr="Server">
            <a:extLst>
              <a:ext uri="{FF2B5EF4-FFF2-40B4-BE49-F238E27FC236}">
                <a16:creationId xmlns:a16="http://schemas.microsoft.com/office/drawing/2014/main" id="{C084B081-FA40-F949-9AE5-A8048A1EA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0831" y="2752215"/>
            <a:ext cx="914400" cy="914400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943FE6C6-BBC4-CB4C-82A3-D28D14FBF38F}"/>
              </a:ext>
            </a:extLst>
          </p:cNvPr>
          <p:cNvSpPr txBox="1"/>
          <p:nvPr/>
        </p:nvSpPr>
        <p:spPr>
          <a:xfrm>
            <a:off x="6199519" y="4891195"/>
            <a:ext cx="113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FC98DBC-680B-D24D-B33C-5942A5422F5B}"/>
              </a:ext>
            </a:extLst>
          </p:cNvPr>
          <p:cNvSpPr txBox="1"/>
          <p:nvPr/>
        </p:nvSpPr>
        <p:spPr>
          <a:xfrm>
            <a:off x="6317810" y="1444261"/>
            <a:ext cx="96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AEBF406E-3053-654B-AA47-C93C50A38012}"/>
              </a:ext>
            </a:extLst>
          </p:cNvPr>
          <p:cNvCxnSpPr>
            <a:cxnSpLocks/>
            <a:endCxn id="150" idx="2"/>
          </p:cNvCxnSpPr>
          <p:nvPr/>
        </p:nvCxnSpPr>
        <p:spPr>
          <a:xfrm flipV="1">
            <a:off x="5795231" y="2483274"/>
            <a:ext cx="974030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13A240CD-325D-544E-83AE-BF706D12C860}"/>
              </a:ext>
            </a:extLst>
          </p:cNvPr>
          <p:cNvSpPr/>
          <p:nvPr/>
        </p:nvSpPr>
        <p:spPr>
          <a:xfrm>
            <a:off x="6396007" y="4225609"/>
            <a:ext cx="74246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3565B558-B3D5-A94E-81D6-4E435E6A325C}"/>
              </a:ext>
            </a:extLst>
          </p:cNvPr>
          <p:cNvCxnSpPr>
            <a:cxnSpLocks/>
            <a:stCxn id="151" idx="3"/>
            <a:endCxn id="155" idx="0"/>
          </p:cNvCxnSpPr>
          <p:nvPr/>
        </p:nvCxnSpPr>
        <p:spPr>
          <a:xfrm>
            <a:off x="5795231" y="3209415"/>
            <a:ext cx="972009" cy="101619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4A085925-9CC6-B048-BA1C-7223D14BBB75}"/>
              </a:ext>
            </a:extLst>
          </p:cNvPr>
          <p:cNvSpPr/>
          <p:nvPr/>
        </p:nvSpPr>
        <p:spPr>
          <a:xfrm>
            <a:off x="8801463" y="1810513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pic>
        <p:nvPicPr>
          <p:cNvPr id="158" name="Graphic 157" descr="Server">
            <a:extLst>
              <a:ext uri="{FF2B5EF4-FFF2-40B4-BE49-F238E27FC236}">
                <a16:creationId xmlns:a16="http://schemas.microsoft.com/office/drawing/2014/main" id="{0BBBFE22-7CEA-3445-A568-D36D25BEA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2244" y="2754368"/>
            <a:ext cx="914400" cy="914400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251ACB8F-B937-0143-AC14-DBC03B935D8A}"/>
              </a:ext>
            </a:extLst>
          </p:cNvPr>
          <p:cNvSpPr txBox="1"/>
          <p:nvPr/>
        </p:nvSpPr>
        <p:spPr>
          <a:xfrm>
            <a:off x="8600932" y="4893348"/>
            <a:ext cx="113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09ACC43-523A-0A4A-A0D5-713688135878}"/>
              </a:ext>
            </a:extLst>
          </p:cNvPr>
          <p:cNvSpPr txBox="1"/>
          <p:nvPr/>
        </p:nvSpPr>
        <p:spPr>
          <a:xfrm>
            <a:off x="8719223" y="1446414"/>
            <a:ext cx="96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BBC1A2C2-FC54-6E42-9343-ABE592D45387}"/>
              </a:ext>
            </a:extLst>
          </p:cNvPr>
          <p:cNvCxnSpPr>
            <a:cxnSpLocks/>
            <a:endCxn id="157" idx="2"/>
          </p:cNvCxnSpPr>
          <p:nvPr/>
        </p:nvCxnSpPr>
        <p:spPr>
          <a:xfrm flipV="1">
            <a:off x="8196644" y="2485427"/>
            <a:ext cx="974030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15E4174E-4AE6-FB49-B15B-932F79914364}"/>
              </a:ext>
            </a:extLst>
          </p:cNvPr>
          <p:cNvSpPr/>
          <p:nvPr/>
        </p:nvSpPr>
        <p:spPr>
          <a:xfrm>
            <a:off x="8797420" y="4227762"/>
            <a:ext cx="74246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98E0C70B-F25B-164E-A70D-8785EF5D4D73}"/>
              </a:ext>
            </a:extLst>
          </p:cNvPr>
          <p:cNvCxnSpPr>
            <a:cxnSpLocks/>
            <a:stCxn id="158" idx="3"/>
            <a:endCxn id="162" idx="0"/>
          </p:cNvCxnSpPr>
          <p:nvPr/>
        </p:nvCxnSpPr>
        <p:spPr>
          <a:xfrm>
            <a:off x="8196644" y="3211568"/>
            <a:ext cx="972009" cy="101619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16595D3-67F0-ED40-828B-E12ABB1939B3}"/>
              </a:ext>
            </a:extLst>
          </p:cNvPr>
          <p:cNvSpPr txBox="1"/>
          <p:nvPr/>
        </p:nvSpPr>
        <p:spPr>
          <a:xfrm>
            <a:off x="9670918" y="1698219"/>
            <a:ext cx="91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Reward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86B279-A9F3-BA43-BCB0-B2300A5DF5EF}"/>
              </a:ext>
            </a:extLst>
          </p:cNvPr>
          <p:cNvSpPr txBox="1"/>
          <p:nvPr/>
        </p:nvSpPr>
        <p:spPr>
          <a:xfrm>
            <a:off x="9670918" y="2700845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10915</TotalTime>
  <Words>26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1293</cp:revision>
  <dcterms:created xsi:type="dcterms:W3CDTF">2020-10-24T21:25:13Z</dcterms:created>
  <dcterms:modified xsi:type="dcterms:W3CDTF">2021-04-28T19:00:07Z</dcterms:modified>
</cp:coreProperties>
</file>