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6D148B-CA94-7744-84E7-4D9B97DADD9B}"/>
              </a:ext>
            </a:extLst>
          </p:cNvPr>
          <p:cNvSpPr/>
          <p:nvPr/>
        </p:nvSpPr>
        <p:spPr>
          <a:xfrm>
            <a:off x="47929" y="1441512"/>
            <a:ext cx="12102031" cy="421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A44D2D-9C27-E345-8472-79B8FD3CEAA7}"/>
              </a:ext>
            </a:extLst>
          </p:cNvPr>
          <p:cNvSpPr/>
          <p:nvPr/>
        </p:nvSpPr>
        <p:spPr>
          <a:xfrm>
            <a:off x="3015083" y="4208478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pic>
        <p:nvPicPr>
          <p:cNvPr id="53" name="Graphic 52" descr="Server">
            <a:extLst>
              <a:ext uri="{FF2B5EF4-FFF2-40B4-BE49-F238E27FC236}">
                <a16:creationId xmlns:a16="http://schemas.microsoft.com/office/drawing/2014/main" id="{293BA120-7163-4E46-8AE1-3C4340DF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377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aphic 77" descr="Server">
            <a:extLst>
              <a:ext uri="{FF2B5EF4-FFF2-40B4-BE49-F238E27FC236}">
                <a16:creationId xmlns:a16="http://schemas.microsoft.com/office/drawing/2014/main" id="{F091D14A-AE75-7743-A635-B49DC49E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346" y="272282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239221" y="4878651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85383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36741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0D05A36-928A-704B-B4B3-7452079606BD}"/>
              </a:ext>
            </a:extLst>
          </p:cNvPr>
          <p:cNvCxnSpPr>
            <a:cxnSpLocks/>
            <a:stCxn id="52" idx="3"/>
            <a:endCxn id="34" idx="0"/>
          </p:cNvCxnSpPr>
          <p:nvPr/>
        </p:nvCxnSpPr>
        <p:spPr>
          <a:xfrm>
            <a:off x="3174250" y="3209415"/>
            <a:ext cx="229092" cy="999063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84FC7009-133B-9746-B372-3F0D3A43BF3D}"/>
              </a:ext>
            </a:extLst>
          </p:cNvPr>
          <p:cNvCxnSpPr>
            <a:cxnSpLocks/>
            <a:stCxn id="53" idx="3"/>
            <a:endCxn id="111" idx="0"/>
          </p:cNvCxnSpPr>
          <p:nvPr/>
        </p:nvCxnSpPr>
        <p:spPr>
          <a:xfrm flipH="1">
            <a:off x="5672906" y="3209415"/>
            <a:ext cx="14871" cy="1011607"/>
          </a:xfrm>
          <a:prstGeom prst="bentConnector4">
            <a:avLst>
              <a:gd name="adj1" fmla="val -1537220"/>
              <a:gd name="adj2" fmla="val 72598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F45701F-D257-2841-B0EB-C5A1E0E69288}"/>
              </a:ext>
            </a:extLst>
          </p:cNvPr>
          <p:cNvCxnSpPr>
            <a:cxnSpLocks/>
            <a:stCxn id="53" idx="3"/>
            <a:endCxn id="125" idx="2"/>
          </p:cNvCxnSpPr>
          <p:nvPr/>
        </p:nvCxnSpPr>
        <p:spPr>
          <a:xfrm flipV="1">
            <a:off x="5687777" y="2486809"/>
            <a:ext cx="859674" cy="7226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11264EA-787B-A54A-9B84-E4DE569A6026}"/>
              </a:ext>
            </a:extLst>
          </p:cNvPr>
          <p:cNvCxnSpPr>
            <a:cxnSpLocks/>
            <a:stCxn id="78" idx="3"/>
            <a:endCxn id="120" idx="0"/>
          </p:cNvCxnSpPr>
          <p:nvPr/>
        </p:nvCxnSpPr>
        <p:spPr>
          <a:xfrm>
            <a:off x="8200746" y="3180025"/>
            <a:ext cx="819675" cy="10199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1D24035-A621-414D-83A7-2E3C46E683C2}"/>
              </a:ext>
            </a:extLst>
          </p:cNvPr>
          <p:cNvCxnSpPr>
            <a:cxnSpLocks/>
            <a:stCxn id="78" idx="3"/>
            <a:endCxn id="128" idx="2"/>
          </p:cNvCxnSpPr>
          <p:nvPr/>
        </p:nvCxnSpPr>
        <p:spPr>
          <a:xfrm flipV="1">
            <a:off x="8200746" y="2480525"/>
            <a:ext cx="804946" cy="69950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878937" y="4203906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1091128" cy="99449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2A869694-01AD-3D43-9A34-6B5909E33362}"/>
              </a:ext>
            </a:extLst>
          </p:cNvPr>
          <p:cNvSpPr/>
          <p:nvPr/>
        </p:nvSpPr>
        <p:spPr>
          <a:xfrm>
            <a:off x="5284647" y="4221022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5E80C4-39AA-4448-889F-96E8534C81D3}"/>
              </a:ext>
            </a:extLst>
          </p:cNvPr>
          <p:cNvSpPr txBox="1"/>
          <p:nvPr/>
        </p:nvSpPr>
        <p:spPr>
          <a:xfrm>
            <a:off x="5508785" y="4891195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3ABFD1-CE1B-B747-986F-317E95933D41}"/>
              </a:ext>
            </a:extLst>
          </p:cNvPr>
          <p:cNvSpPr/>
          <p:nvPr/>
        </p:nvSpPr>
        <p:spPr>
          <a:xfrm>
            <a:off x="6148501" y="4216450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929438C-BD4B-FE48-9F61-BC8CC1D32665}"/>
              </a:ext>
            </a:extLst>
          </p:cNvPr>
          <p:cNvCxnSpPr>
            <a:cxnSpLocks/>
            <a:stCxn id="53" idx="3"/>
            <a:endCxn id="114" idx="0"/>
          </p:cNvCxnSpPr>
          <p:nvPr/>
        </p:nvCxnSpPr>
        <p:spPr>
          <a:xfrm>
            <a:off x="5687777" y="3209415"/>
            <a:ext cx="847165" cy="1007035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D5F484A-122C-3A4B-A96D-77BF5457C194}"/>
              </a:ext>
            </a:extLst>
          </p:cNvPr>
          <p:cNvSpPr/>
          <p:nvPr/>
        </p:nvSpPr>
        <p:spPr>
          <a:xfrm>
            <a:off x="7770126" y="4204503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286D08-5D72-B54B-81EB-29E80B8BCABF}"/>
              </a:ext>
            </a:extLst>
          </p:cNvPr>
          <p:cNvSpPr txBox="1"/>
          <p:nvPr/>
        </p:nvSpPr>
        <p:spPr>
          <a:xfrm>
            <a:off x="7994264" y="4874676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114E6854-B332-F748-9C78-BB1176ECF1A6}"/>
              </a:ext>
            </a:extLst>
          </p:cNvPr>
          <p:cNvSpPr/>
          <p:nvPr/>
        </p:nvSpPr>
        <p:spPr>
          <a:xfrm>
            <a:off x="8633980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D58FCC3-3A28-6447-8719-453361880B33}"/>
              </a:ext>
            </a:extLst>
          </p:cNvPr>
          <p:cNvCxnSpPr>
            <a:cxnSpLocks/>
            <a:stCxn id="78" idx="3"/>
            <a:endCxn id="117" idx="0"/>
          </p:cNvCxnSpPr>
          <p:nvPr/>
        </p:nvCxnSpPr>
        <p:spPr>
          <a:xfrm flipH="1">
            <a:off x="8158385" y="3180025"/>
            <a:ext cx="42361" cy="1024478"/>
          </a:xfrm>
          <a:prstGeom prst="bentConnector4">
            <a:avLst>
              <a:gd name="adj1" fmla="val -539647"/>
              <a:gd name="adj2" fmla="val 7231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1A5AEEF-96FA-A142-A20F-46B1A72D828E}"/>
              </a:ext>
            </a:extLst>
          </p:cNvPr>
          <p:cNvSpPr/>
          <p:nvPr/>
        </p:nvSpPr>
        <p:spPr>
          <a:xfrm>
            <a:off x="6178240" y="1811895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56F7F1-6EF9-FC4D-8C1A-86E0978525BE}"/>
              </a:ext>
            </a:extLst>
          </p:cNvPr>
          <p:cNvSpPr txBox="1"/>
          <p:nvPr/>
        </p:nvSpPr>
        <p:spPr>
          <a:xfrm>
            <a:off x="6096000" y="14477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05A9F2B-61F0-D240-9E32-B09AF3BB56C5}"/>
              </a:ext>
            </a:extLst>
          </p:cNvPr>
          <p:cNvSpPr/>
          <p:nvPr/>
        </p:nvSpPr>
        <p:spPr>
          <a:xfrm>
            <a:off x="8636481" y="1805611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FDFF5E3-0054-D442-BAA6-35D5D89BD1C5}"/>
              </a:ext>
            </a:extLst>
          </p:cNvPr>
          <p:cNvSpPr txBox="1"/>
          <p:nvPr/>
        </p:nvSpPr>
        <p:spPr>
          <a:xfrm>
            <a:off x="8554241" y="14415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62EB6E8-9DDB-6E46-8F53-E4E993907151}"/>
              </a:ext>
            </a:extLst>
          </p:cNvPr>
          <p:cNvSpPr/>
          <p:nvPr/>
        </p:nvSpPr>
        <p:spPr>
          <a:xfrm>
            <a:off x="9705409" y="2608815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B367F5-BD39-364F-8ECC-35513138556C}"/>
              </a:ext>
            </a:extLst>
          </p:cNvPr>
          <p:cNvSpPr txBox="1"/>
          <p:nvPr/>
        </p:nvSpPr>
        <p:spPr>
          <a:xfrm>
            <a:off x="1017782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64" name="Graphic 63" descr="Checkbox Checked">
            <a:extLst>
              <a:ext uri="{FF2B5EF4-FFF2-40B4-BE49-F238E27FC236}">
                <a16:creationId xmlns:a16="http://schemas.microsoft.com/office/drawing/2014/main" id="{799EC632-2EE2-F744-932A-B43F1716731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57204" y="2976899"/>
            <a:ext cx="533808" cy="53380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AD730C-0D27-584F-ACDE-DC936D0B6717}"/>
              </a:ext>
            </a:extLst>
          </p:cNvPr>
          <p:cNvSpPr txBox="1"/>
          <p:nvPr/>
        </p:nvSpPr>
        <p:spPr>
          <a:xfrm>
            <a:off x="10177820" y="208052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66" name="Graphic 65" descr="Checkbox Checked">
            <a:extLst>
              <a:ext uri="{FF2B5EF4-FFF2-40B4-BE49-F238E27FC236}">
                <a16:creationId xmlns:a16="http://schemas.microsoft.com/office/drawing/2014/main" id="{A7AFB983-2394-7C49-9A2F-340DCD859E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57204" y="1998282"/>
            <a:ext cx="533808" cy="53380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C3C5203-B96C-2C44-9F1B-A17B0C054CF4}"/>
              </a:ext>
            </a:extLst>
          </p:cNvPr>
          <p:cNvSpPr txBox="1"/>
          <p:nvPr/>
        </p:nvSpPr>
        <p:spPr>
          <a:xfrm>
            <a:off x="1017828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68" name="Graphic 67" descr="Checkbox Checked">
            <a:extLst>
              <a:ext uri="{FF2B5EF4-FFF2-40B4-BE49-F238E27FC236}">
                <a16:creationId xmlns:a16="http://schemas.microsoft.com/office/drawing/2014/main" id="{694C304C-7FD4-6C4B-979E-1AE072B1464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57667" y="3439239"/>
            <a:ext cx="533808" cy="5338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443F1AE-87DB-5B41-800E-A521789DE135}"/>
              </a:ext>
            </a:extLst>
          </p:cNvPr>
          <p:cNvSpPr txBox="1"/>
          <p:nvPr/>
        </p:nvSpPr>
        <p:spPr>
          <a:xfrm>
            <a:off x="9797038" y="169821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62756B-D815-7140-A3A2-5BBFBC79675F}"/>
              </a:ext>
            </a:extLst>
          </p:cNvPr>
          <p:cNvSpPr txBox="1"/>
          <p:nvPr/>
        </p:nvSpPr>
        <p:spPr>
          <a:xfrm>
            <a:off x="979703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76659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29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1286</cp:revision>
  <dcterms:created xsi:type="dcterms:W3CDTF">2020-10-24T21:25:13Z</dcterms:created>
  <dcterms:modified xsi:type="dcterms:W3CDTF">2021-04-28T18:11:17Z</dcterms:modified>
</cp:coreProperties>
</file>