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0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149603" y="1466858"/>
            <a:ext cx="11879708" cy="4441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349907" y="3110109"/>
            <a:ext cx="1692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kubectl</a:t>
            </a:r>
            <a:r>
              <a:rPr lang="en-US" sz="1600" dirty="0">
                <a:solidFill>
                  <a:srgbClr val="C00000"/>
                </a:solidFill>
              </a:rPr>
              <a:t> apply –f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F174EC-17A8-8D48-A6DF-D51D51B90F7E}"/>
              </a:ext>
            </a:extLst>
          </p:cNvPr>
          <p:cNvSpPr txBox="1"/>
          <p:nvPr/>
        </p:nvSpPr>
        <p:spPr>
          <a:xfrm>
            <a:off x="3742842" y="36246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77C3CC-3C91-2F41-B6A7-A7E048391755}"/>
              </a:ext>
            </a:extLst>
          </p:cNvPr>
          <p:cNvSpPr txBox="1"/>
          <p:nvPr/>
        </p:nvSpPr>
        <p:spPr>
          <a:xfrm>
            <a:off x="3684332" y="27102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D0B839-4629-C644-82A8-6D4BCE9BCCC8}"/>
              </a:ext>
            </a:extLst>
          </p:cNvPr>
          <p:cNvSpPr txBox="1"/>
          <p:nvPr/>
        </p:nvSpPr>
        <p:spPr>
          <a:xfrm>
            <a:off x="6239765" y="362461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4741819-482F-554D-9FBD-5BA4D6D66950}"/>
              </a:ext>
            </a:extLst>
          </p:cNvPr>
          <p:cNvSpPr txBox="1"/>
          <p:nvPr/>
        </p:nvSpPr>
        <p:spPr>
          <a:xfrm>
            <a:off x="6239765" y="27102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FEDBE2-4DAE-AD4F-9B68-19173D62C6B0}"/>
              </a:ext>
            </a:extLst>
          </p:cNvPr>
          <p:cNvSpPr txBox="1"/>
          <p:nvPr/>
        </p:nvSpPr>
        <p:spPr>
          <a:xfrm>
            <a:off x="8621950" y="362461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45%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7A78B6F-E6C3-CD4C-9BDA-1FC404DA4477}"/>
              </a:ext>
            </a:extLst>
          </p:cNvPr>
          <p:cNvSpPr txBox="1"/>
          <p:nvPr/>
        </p:nvSpPr>
        <p:spPr>
          <a:xfrm>
            <a:off x="8621950" y="27102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55%</a:t>
            </a:r>
          </a:p>
        </p:txBody>
      </p:sp>
    </p:spTree>
    <p:extLst>
      <p:ext uri="{BB962C8B-B14F-4D97-AF65-F5344CB8AC3E}">
        <p14:creationId xmlns:p14="http://schemas.microsoft.com/office/powerpoint/2010/main" val="316585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10803</TotalTime>
  <Words>32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1272</cp:revision>
  <dcterms:created xsi:type="dcterms:W3CDTF">2020-10-24T21:25:13Z</dcterms:created>
  <dcterms:modified xsi:type="dcterms:W3CDTF">2021-04-28T18:53:45Z</dcterms:modified>
</cp:coreProperties>
</file>