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4E71ED-CCE1-AF42-AA4B-ED4FE83204D5}"/>
              </a:ext>
            </a:extLst>
          </p:cNvPr>
          <p:cNvSpPr/>
          <p:nvPr/>
        </p:nvSpPr>
        <p:spPr>
          <a:xfrm>
            <a:off x="47929" y="1444261"/>
            <a:ext cx="12102031" cy="421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EB41EF-644D-B34D-8AEC-C12B943F991D}"/>
              </a:ext>
            </a:extLst>
          </p:cNvPr>
          <p:cNvSpPr txBox="1"/>
          <p:nvPr/>
        </p:nvSpPr>
        <p:spPr>
          <a:xfrm>
            <a:off x="1013578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5" name="Graphic 54" descr="Checkbox Checked">
            <a:extLst>
              <a:ext uri="{FF2B5EF4-FFF2-40B4-BE49-F238E27FC236}">
                <a16:creationId xmlns:a16="http://schemas.microsoft.com/office/drawing/2014/main" id="{9294006A-A620-5242-B32E-8F1258363DE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164" y="2976899"/>
            <a:ext cx="533808" cy="53380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18CABCA-4590-0244-813C-378B6C4A3D16}"/>
              </a:ext>
            </a:extLst>
          </p:cNvPr>
          <p:cNvSpPr txBox="1"/>
          <p:nvPr/>
        </p:nvSpPr>
        <p:spPr>
          <a:xfrm>
            <a:off x="1013624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7" name="Graphic 56" descr="Checkbox Checked">
            <a:extLst>
              <a:ext uri="{FF2B5EF4-FFF2-40B4-BE49-F238E27FC236}">
                <a16:creationId xmlns:a16="http://schemas.microsoft.com/office/drawing/2014/main" id="{2159E1B0-6E31-C64E-B7C4-464E81EB15B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627" y="3439239"/>
            <a:ext cx="533808" cy="5338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663FBE-FD97-B442-915F-60A18F8905F4}"/>
              </a:ext>
            </a:extLst>
          </p:cNvPr>
          <p:cNvSpPr txBox="1"/>
          <p:nvPr/>
        </p:nvSpPr>
        <p:spPr>
          <a:xfrm>
            <a:off x="975499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10909</TotalTime>
  <Words>22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1293</cp:revision>
  <dcterms:created xsi:type="dcterms:W3CDTF">2020-10-24T21:25:13Z</dcterms:created>
  <dcterms:modified xsi:type="dcterms:W3CDTF">2021-04-28T18:12:12Z</dcterms:modified>
</cp:coreProperties>
</file>