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8"/>
            <a:ext cx="11866622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72489" y="3657171"/>
            <a:ext cx="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96626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5913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1273</cp:revision>
  <dcterms:created xsi:type="dcterms:W3CDTF">2020-10-24T21:25:13Z</dcterms:created>
  <dcterms:modified xsi:type="dcterms:W3CDTF">2021-04-28T18:15:42Z</dcterms:modified>
</cp:coreProperties>
</file>