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389528"/>
            <a:ext cx="12191999" cy="4518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349907" y="3110109"/>
            <a:ext cx="1584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helm upgrade …</a:t>
            </a:r>
          </a:p>
        </p:txBody>
      </p:sp>
    </p:spTree>
    <p:extLst>
      <p:ext uri="{BB962C8B-B14F-4D97-AF65-F5344CB8AC3E}">
        <p14:creationId xmlns:p14="http://schemas.microsoft.com/office/powerpoint/2010/main" val="6995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10801</TotalTime>
  <Words>18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1270</cp:revision>
  <dcterms:created xsi:type="dcterms:W3CDTF">2020-10-24T21:25:13Z</dcterms:created>
  <dcterms:modified xsi:type="dcterms:W3CDTF">2021-04-28T18:18:11Z</dcterms:modified>
</cp:coreProperties>
</file>