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62689" y="1389528"/>
            <a:ext cx="11866622" cy="4518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10801</TotalTime>
  <Words>27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1271</cp:revision>
  <dcterms:created xsi:type="dcterms:W3CDTF">2020-10-24T21:25:13Z</dcterms:created>
  <dcterms:modified xsi:type="dcterms:W3CDTF">2021-04-28T18:14:41Z</dcterms:modified>
</cp:coreProperties>
</file>