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0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4/28/21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4/28/21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4/28/21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4/28/21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4/28/21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03C45863-0316-414B-96FB-107D9CA13B88}"/>
              </a:ext>
            </a:extLst>
          </p:cNvPr>
          <p:cNvSpPr/>
          <p:nvPr/>
        </p:nvSpPr>
        <p:spPr>
          <a:xfrm>
            <a:off x="9659296" y="3208270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37B27-89CA-7447-8A02-1607A375D4DA}"/>
              </a:ext>
            </a:extLst>
          </p:cNvPr>
          <p:cNvSpPr/>
          <p:nvPr/>
        </p:nvSpPr>
        <p:spPr>
          <a:xfrm>
            <a:off x="118072" y="1466858"/>
            <a:ext cx="11984217" cy="4441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B819D5F6-78E5-9845-9F41-90858B3A04DA}"/>
              </a:ext>
            </a:extLst>
          </p:cNvPr>
          <p:cNvSpPr/>
          <p:nvPr/>
        </p:nvSpPr>
        <p:spPr>
          <a:xfrm>
            <a:off x="8384562" y="4026533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9941F14-A3FD-964D-BC7E-C6F3E4437826}"/>
              </a:ext>
            </a:extLst>
          </p:cNvPr>
          <p:cNvSpPr/>
          <p:nvPr/>
        </p:nvSpPr>
        <p:spPr>
          <a:xfrm>
            <a:off x="5879085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Curved Up Arrow 48">
            <a:extLst>
              <a:ext uri="{FF2B5EF4-FFF2-40B4-BE49-F238E27FC236}">
                <a16:creationId xmlns:a16="http://schemas.microsoft.com/office/drawing/2014/main" id="{9032B92A-EEF1-494C-8F0A-2105CC0E5CD2}"/>
              </a:ext>
            </a:extLst>
          </p:cNvPr>
          <p:cNvSpPr/>
          <p:nvPr/>
        </p:nvSpPr>
        <p:spPr>
          <a:xfrm>
            <a:off x="4940251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Up Arrow 54">
            <a:extLst>
              <a:ext uri="{FF2B5EF4-FFF2-40B4-BE49-F238E27FC236}">
                <a16:creationId xmlns:a16="http://schemas.microsoft.com/office/drawing/2014/main" id="{3C8F811C-1964-7345-9519-4A6D3BF0486E}"/>
              </a:ext>
            </a:extLst>
          </p:cNvPr>
          <p:cNvSpPr/>
          <p:nvPr/>
        </p:nvSpPr>
        <p:spPr>
          <a:xfrm flipV="1">
            <a:off x="4998760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>
            <a:extLst>
              <a:ext uri="{FF2B5EF4-FFF2-40B4-BE49-F238E27FC236}">
                <a16:creationId xmlns:a16="http://schemas.microsoft.com/office/drawing/2014/main" id="{1FF45074-0E5F-054D-85A5-7401CA561CAD}"/>
              </a:ext>
            </a:extLst>
          </p:cNvPr>
          <p:cNvSpPr/>
          <p:nvPr/>
        </p:nvSpPr>
        <p:spPr>
          <a:xfrm>
            <a:off x="1553269" y="2929053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531ED6-9FBB-9A47-9045-884CC2A5A852}"/>
              </a:ext>
            </a:extLst>
          </p:cNvPr>
          <p:cNvSpPr/>
          <p:nvPr/>
        </p:nvSpPr>
        <p:spPr>
          <a:xfrm>
            <a:off x="3533272" y="1811027"/>
            <a:ext cx="1170215" cy="6749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559FF-1D1E-EC49-B212-E5F962D13F43}"/>
              </a:ext>
            </a:extLst>
          </p:cNvPr>
          <p:cNvSpPr/>
          <p:nvPr/>
        </p:nvSpPr>
        <p:spPr>
          <a:xfrm>
            <a:off x="3391758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9AC178-BF9D-4745-90F0-6149144DD9BF}"/>
              </a:ext>
            </a:extLst>
          </p:cNvPr>
          <p:cNvSpPr/>
          <p:nvPr/>
        </p:nvSpPr>
        <p:spPr>
          <a:xfrm>
            <a:off x="3255737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4650791-EEEC-2549-BC4D-1C04E4010439}"/>
              </a:ext>
            </a:extLst>
          </p:cNvPr>
          <p:cNvSpPr/>
          <p:nvPr/>
        </p:nvSpPr>
        <p:spPr>
          <a:xfrm>
            <a:off x="3255737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28" name="Curved Up Arrow 27">
            <a:extLst>
              <a:ext uri="{FF2B5EF4-FFF2-40B4-BE49-F238E27FC236}">
                <a16:creationId xmlns:a16="http://schemas.microsoft.com/office/drawing/2014/main" id="{04AB6087-18E6-F547-AF2D-FEDBFF2E48AB}"/>
              </a:ext>
            </a:extLst>
          </p:cNvPr>
          <p:cNvSpPr/>
          <p:nvPr/>
        </p:nvSpPr>
        <p:spPr>
          <a:xfrm flipV="1">
            <a:off x="1553269" y="3426988"/>
            <a:ext cx="2144485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68C8C7B-9178-D948-AD10-9E84F02C0139}"/>
              </a:ext>
            </a:extLst>
          </p:cNvPr>
          <p:cNvSpPr/>
          <p:nvPr/>
        </p:nvSpPr>
        <p:spPr>
          <a:xfrm>
            <a:off x="2272511" y="309109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School boy">
            <a:extLst>
              <a:ext uri="{FF2B5EF4-FFF2-40B4-BE49-F238E27FC236}">
                <a16:creationId xmlns:a16="http://schemas.microsoft.com/office/drawing/2014/main" id="{23C14CCA-0229-0945-AD1D-3EA26AB7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244" y="1968817"/>
            <a:ext cx="548640" cy="548640"/>
          </a:xfrm>
          <a:prstGeom prst="rect">
            <a:avLst/>
          </a:prstGeom>
        </p:spPr>
      </p:pic>
      <p:pic>
        <p:nvPicPr>
          <p:cNvPr id="32" name="Graphic 31" descr="Female Profile">
            <a:extLst>
              <a:ext uri="{FF2B5EF4-FFF2-40B4-BE49-F238E27FC236}">
                <a16:creationId xmlns:a16="http://schemas.microsoft.com/office/drawing/2014/main" id="{FB0AD0DD-5F7D-7542-96A5-78D8D8B5C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89" y="2795857"/>
            <a:ext cx="548640" cy="548640"/>
          </a:xfrm>
          <a:prstGeom prst="rect">
            <a:avLst/>
          </a:prstGeom>
        </p:spPr>
      </p:pic>
      <p:pic>
        <p:nvPicPr>
          <p:cNvPr id="33" name="Graphic 32" descr="School boy">
            <a:extLst>
              <a:ext uri="{FF2B5EF4-FFF2-40B4-BE49-F238E27FC236}">
                <a16:creationId xmlns:a16="http://schemas.microsoft.com/office/drawing/2014/main" id="{DB43DC05-529E-D441-A524-D0B30D5D4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09" y="2453742"/>
            <a:ext cx="548640" cy="548640"/>
          </a:xfrm>
          <a:prstGeom prst="rect">
            <a:avLst/>
          </a:prstGeom>
        </p:spPr>
      </p:pic>
      <p:pic>
        <p:nvPicPr>
          <p:cNvPr id="34" name="Graphic 33" descr="Female Profile">
            <a:extLst>
              <a:ext uri="{FF2B5EF4-FFF2-40B4-BE49-F238E27FC236}">
                <a16:creationId xmlns:a16="http://schemas.microsoft.com/office/drawing/2014/main" id="{44118B0F-5F5C-104D-89F1-FF4F0677B5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603" y="3428773"/>
            <a:ext cx="548640" cy="548640"/>
          </a:xfrm>
          <a:prstGeom prst="rect">
            <a:avLst/>
          </a:prstGeom>
        </p:spPr>
      </p:pic>
      <p:pic>
        <p:nvPicPr>
          <p:cNvPr id="35" name="Graphic 34" descr="School girl">
            <a:extLst>
              <a:ext uri="{FF2B5EF4-FFF2-40B4-BE49-F238E27FC236}">
                <a16:creationId xmlns:a16="http://schemas.microsoft.com/office/drawing/2014/main" id="{38748C23-E12A-E34D-8964-5C6C40FF95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313" y="2282941"/>
            <a:ext cx="548640" cy="548640"/>
          </a:xfrm>
          <a:prstGeom prst="rect">
            <a:avLst/>
          </a:prstGeom>
        </p:spPr>
      </p:pic>
      <p:pic>
        <p:nvPicPr>
          <p:cNvPr id="36" name="Graphic 35" descr="School girl">
            <a:extLst>
              <a:ext uri="{FF2B5EF4-FFF2-40B4-BE49-F238E27FC236}">
                <a16:creationId xmlns:a16="http://schemas.microsoft.com/office/drawing/2014/main" id="{C2C55299-2E10-C44A-BC63-4DFDA1A799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309" y="3026741"/>
            <a:ext cx="548640" cy="548640"/>
          </a:xfrm>
          <a:prstGeom prst="rect">
            <a:avLst/>
          </a:prstGeom>
        </p:spPr>
      </p:pic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FA18981-96F5-2C4E-9FD2-0E3D37F437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771" y="3852601"/>
            <a:ext cx="548640" cy="548640"/>
          </a:xfrm>
          <a:prstGeom prst="rect">
            <a:avLst/>
          </a:prstGeom>
        </p:spPr>
      </p:pic>
      <p:pic>
        <p:nvPicPr>
          <p:cNvPr id="39" name="Graphic 38" descr="Male profile">
            <a:extLst>
              <a:ext uri="{FF2B5EF4-FFF2-40B4-BE49-F238E27FC236}">
                <a16:creationId xmlns:a16="http://schemas.microsoft.com/office/drawing/2014/main" id="{C31BA2FA-0346-AF4E-9947-474BCEEA1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0342" y="3984682"/>
            <a:ext cx="548640" cy="548640"/>
          </a:xfrm>
          <a:prstGeom prst="rect">
            <a:avLst/>
          </a:prstGeom>
        </p:spPr>
      </p:pic>
      <p:pic>
        <p:nvPicPr>
          <p:cNvPr id="40" name="Graphic 39" descr="Male profile">
            <a:extLst>
              <a:ext uri="{FF2B5EF4-FFF2-40B4-BE49-F238E27FC236}">
                <a16:creationId xmlns:a16="http://schemas.microsoft.com/office/drawing/2014/main" id="{31F7B851-1FE9-0041-8F10-EFAE913212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5342" y="2310241"/>
            <a:ext cx="548640" cy="548640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E040F2A3-AFAF-D148-A107-32FE22473B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6337" y="2834032"/>
            <a:ext cx="548640" cy="548640"/>
          </a:xfrm>
          <a:prstGeom prst="rect">
            <a:avLst/>
          </a:prstGeom>
        </p:spPr>
      </p:pic>
      <p:pic>
        <p:nvPicPr>
          <p:cNvPr id="42" name="Graphic 41" descr="School girl">
            <a:extLst>
              <a:ext uri="{FF2B5EF4-FFF2-40B4-BE49-F238E27FC236}">
                <a16:creationId xmlns:a16="http://schemas.microsoft.com/office/drawing/2014/main" id="{3F63AF07-EE5F-CF47-A082-F91C131F36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6337" y="3310225"/>
            <a:ext cx="548640" cy="548640"/>
          </a:xfrm>
          <a:prstGeom prst="rect">
            <a:avLst/>
          </a:prstGeom>
        </p:spPr>
      </p:pic>
      <p:pic>
        <p:nvPicPr>
          <p:cNvPr id="43" name="Graphic 42" descr="Female Profile">
            <a:extLst>
              <a:ext uri="{FF2B5EF4-FFF2-40B4-BE49-F238E27FC236}">
                <a16:creationId xmlns:a16="http://schemas.microsoft.com/office/drawing/2014/main" id="{2627CD7E-A53B-F24A-B1B8-3F6E79640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002" y="3569117"/>
            <a:ext cx="548640" cy="548640"/>
          </a:xfrm>
          <a:prstGeom prst="rect">
            <a:avLst/>
          </a:prstGeom>
        </p:spPr>
      </p:pic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79284B6-69AC-1545-BE16-018888117D47}"/>
              </a:ext>
            </a:extLst>
          </p:cNvPr>
          <p:cNvSpPr/>
          <p:nvPr/>
        </p:nvSpPr>
        <p:spPr>
          <a:xfrm>
            <a:off x="5905285" y="1925327"/>
            <a:ext cx="1170215" cy="674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BD1F8B5-1F8A-D543-8BDC-C30167A00E6A}"/>
              </a:ext>
            </a:extLst>
          </p:cNvPr>
          <p:cNvSpPr/>
          <p:nvPr/>
        </p:nvSpPr>
        <p:spPr>
          <a:xfrm>
            <a:off x="5774655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6EFCFA5-008A-E54A-9504-84FEF0E7F2F0}"/>
              </a:ext>
            </a:extLst>
          </p:cNvPr>
          <p:cNvSpPr/>
          <p:nvPr/>
        </p:nvSpPr>
        <p:spPr>
          <a:xfrm>
            <a:off x="5774655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55D8326-B9BB-8D40-AB91-9DBD2DB840A9}"/>
              </a:ext>
            </a:extLst>
          </p:cNvPr>
          <p:cNvSpPr/>
          <p:nvPr/>
        </p:nvSpPr>
        <p:spPr>
          <a:xfrm>
            <a:off x="4781170" y="3116049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71FD733-5596-9147-92A5-95EF2ED71511}"/>
              </a:ext>
            </a:extLst>
          </p:cNvPr>
          <p:cNvSpPr/>
          <p:nvPr/>
        </p:nvSpPr>
        <p:spPr>
          <a:xfrm>
            <a:off x="4676841" y="2858881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71" descr="Server">
            <a:extLst>
              <a:ext uri="{FF2B5EF4-FFF2-40B4-BE49-F238E27FC236}">
                <a16:creationId xmlns:a16="http://schemas.microsoft.com/office/drawing/2014/main" id="{55EEA0B0-993C-C64E-9A52-07B2BC96EB0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68312" y="3005254"/>
            <a:ext cx="914400" cy="914400"/>
          </a:xfrm>
          <a:prstGeom prst="rect">
            <a:avLst/>
          </a:prstGeom>
        </p:spPr>
      </p:pic>
      <p:pic>
        <p:nvPicPr>
          <p:cNvPr id="57" name="Graphic 56" descr="Server">
            <a:extLst>
              <a:ext uri="{FF2B5EF4-FFF2-40B4-BE49-F238E27FC236}">
                <a16:creationId xmlns:a16="http://schemas.microsoft.com/office/drawing/2014/main" id="{1377B7FF-9024-EE45-8EA2-E4370E391F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81839" y="3005254"/>
            <a:ext cx="914400" cy="914400"/>
          </a:xfrm>
          <a:prstGeom prst="rect">
            <a:avLst/>
          </a:prstGeom>
        </p:spPr>
      </p:pic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81DBC97-4326-7A42-BAFD-7AA34B39351F}"/>
              </a:ext>
            </a:extLst>
          </p:cNvPr>
          <p:cNvSpPr/>
          <p:nvPr/>
        </p:nvSpPr>
        <p:spPr>
          <a:xfrm>
            <a:off x="8263722" y="4147864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Curved Up Arrow 70">
            <a:extLst>
              <a:ext uri="{FF2B5EF4-FFF2-40B4-BE49-F238E27FC236}">
                <a16:creationId xmlns:a16="http://schemas.microsoft.com/office/drawing/2014/main" id="{6A8FC5E4-D3C7-3046-B1AB-FAD880964032}"/>
              </a:ext>
            </a:extLst>
          </p:cNvPr>
          <p:cNvSpPr/>
          <p:nvPr/>
        </p:nvSpPr>
        <p:spPr>
          <a:xfrm>
            <a:off x="7324888" y="2929053"/>
            <a:ext cx="1271030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Up Arrow 73">
            <a:extLst>
              <a:ext uri="{FF2B5EF4-FFF2-40B4-BE49-F238E27FC236}">
                <a16:creationId xmlns:a16="http://schemas.microsoft.com/office/drawing/2014/main" id="{8CA19FD9-0AEB-DB48-BAC6-08DD092434DE}"/>
              </a:ext>
            </a:extLst>
          </p:cNvPr>
          <p:cNvSpPr/>
          <p:nvPr/>
        </p:nvSpPr>
        <p:spPr>
          <a:xfrm flipV="1">
            <a:off x="7383397" y="3426987"/>
            <a:ext cx="1212521" cy="397329"/>
          </a:xfrm>
          <a:prstGeom prst="curvedUpArrow">
            <a:avLst>
              <a:gd name="adj1" fmla="val 13236"/>
              <a:gd name="adj2" fmla="val 50000"/>
              <a:gd name="adj3" fmla="val 25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7597C80-A437-9C40-BC16-CBECB19E11C1}"/>
              </a:ext>
            </a:extLst>
          </p:cNvPr>
          <p:cNvSpPr/>
          <p:nvPr/>
        </p:nvSpPr>
        <p:spPr>
          <a:xfrm>
            <a:off x="8159292" y="2061399"/>
            <a:ext cx="1170215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E070102-5BA5-1B44-9287-39DC0017C162}"/>
              </a:ext>
            </a:extLst>
          </p:cNvPr>
          <p:cNvSpPr/>
          <p:nvPr/>
        </p:nvSpPr>
        <p:spPr>
          <a:xfrm>
            <a:off x="8159292" y="4272676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6656F4DF-FFBE-EE4C-993B-99617CD58386}"/>
              </a:ext>
            </a:extLst>
          </p:cNvPr>
          <p:cNvSpPr/>
          <p:nvPr/>
        </p:nvSpPr>
        <p:spPr>
          <a:xfrm>
            <a:off x="7180185" y="2848628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Graphic 83" descr="Server">
            <a:extLst>
              <a:ext uri="{FF2B5EF4-FFF2-40B4-BE49-F238E27FC236}">
                <a16:creationId xmlns:a16="http://schemas.microsoft.com/office/drawing/2014/main" id="{95494DAB-1ECB-1844-857E-C71519E284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94808" y="2975864"/>
            <a:ext cx="914400" cy="914400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08FF632-71A4-BE48-B037-49620092C270}"/>
              </a:ext>
            </a:extLst>
          </p:cNvPr>
          <p:cNvSpPr/>
          <p:nvPr/>
        </p:nvSpPr>
        <p:spPr>
          <a:xfrm>
            <a:off x="10738909" y="4268270"/>
            <a:ext cx="1170215" cy="674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70EA12E-AC9F-AF41-9168-2444020C900B}"/>
              </a:ext>
            </a:extLst>
          </p:cNvPr>
          <p:cNvSpPr/>
          <p:nvPr/>
        </p:nvSpPr>
        <p:spPr>
          <a:xfrm>
            <a:off x="10597395" y="4378341"/>
            <a:ext cx="1170215" cy="67491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39CC48-3E68-FA4A-AA40-B3D6C290C042}"/>
              </a:ext>
            </a:extLst>
          </p:cNvPr>
          <p:cNvSpPr/>
          <p:nvPr/>
        </p:nvSpPr>
        <p:spPr>
          <a:xfrm>
            <a:off x="10466766" y="4514413"/>
            <a:ext cx="117021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8ED85D70-8E1C-F14D-B23D-4077C7959F05}"/>
              </a:ext>
            </a:extLst>
          </p:cNvPr>
          <p:cNvSpPr/>
          <p:nvPr/>
        </p:nvSpPr>
        <p:spPr>
          <a:xfrm>
            <a:off x="9571831" y="2861854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ACC65-D800-EE43-92BD-5F6C167DE49B}"/>
              </a:ext>
            </a:extLst>
          </p:cNvPr>
          <p:cNvSpPr txBox="1"/>
          <p:nvPr/>
        </p:nvSpPr>
        <p:spPr>
          <a:xfrm>
            <a:off x="3273125" y="4895800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7C64BC-DEDC-3540-B9A1-0DC71AAF69FB}"/>
              </a:ext>
            </a:extLst>
          </p:cNvPr>
          <p:cNvSpPr txBox="1"/>
          <p:nvPr/>
        </p:nvSpPr>
        <p:spPr>
          <a:xfrm>
            <a:off x="5792043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02A98C-D307-3346-9DFC-72C395DE5958}"/>
              </a:ext>
            </a:extLst>
          </p:cNvPr>
          <p:cNvSpPr txBox="1"/>
          <p:nvPr/>
        </p:nvSpPr>
        <p:spPr>
          <a:xfrm>
            <a:off x="8176680" y="4892977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Candidate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88DEFE-568A-6A4E-8676-9124A5A98669}"/>
              </a:ext>
            </a:extLst>
          </p:cNvPr>
          <p:cNvSpPr txBox="1"/>
          <p:nvPr/>
        </p:nvSpPr>
        <p:spPr>
          <a:xfrm>
            <a:off x="10630924" y="5153051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C9323F-2645-0646-BB99-F0FDBEE8FE1A}"/>
              </a:ext>
            </a:extLst>
          </p:cNvPr>
          <p:cNvSpPr txBox="1"/>
          <p:nvPr/>
        </p:nvSpPr>
        <p:spPr>
          <a:xfrm>
            <a:off x="3356577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DDCB9D-5C63-884B-8FA2-2A25950BE9B4}"/>
              </a:ext>
            </a:extLst>
          </p:cNvPr>
          <p:cNvSpPr txBox="1"/>
          <p:nvPr/>
        </p:nvSpPr>
        <p:spPr>
          <a:xfrm>
            <a:off x="5875495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1C7D81-D375-684E-B677-BF842660FA7E}"/>
              </a:ext>
            </a:extLst>
          </p:cNvPr>
          <p:cNvSpPr txBox="1"/>
          <p:nvPr/>
        </p:nvSpPr>
        <p:spPr>
          <a:xfrm>
            <a:off x="8260132" y="146685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918658-3B3F-B842-847E-006E8D51EB99}"/>
              </a:ext>
            </a:extLst>
          </p:cNvPr>
          <p:cNvCxnSpPr>
            <a:cxnSpLocks/>
          </p:cNvCxnSpPr>
          <p:nvPr/>
        </p:nvCxnSpPr>
        <p:spPr>
          <a:xfrm>
            <a:off x="284313" y="5468471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FDE54F-34FE-C140-A79C-0AE201BD6C97}"/>
              </a:ext>
            </a:extLst>
          </p:cNvPr>
          <p:cNvSpPr txBox="1"/>
          <p:nvPr/>
        </p:nvSpPr>
        <p:spPr>
          <a:xfrm>
            <a:off x="5830865" y="55389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pic>
        <p:nvPicPr>
          <p:cNvPr id="75" name="Graphic 74" descr="Ribbon">
            <a:extLst>
              <a:ext uri="{FF2B5EF4-FFF2-40B4-BE49-F238E27FC236}">
                <a16:creationId xmlns:a16="http://schemas.microsoft.com/office/drawing/2014/main" id="{5E24A435-A2F4-AB46-AE14-A7D22A538D1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87531" y="4566387"/>
            <a:ext cx="570967" cy="570967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392F636-B4FA-5F45-A60C-12DB975C7A9A}"/>
              </a:ext>
            </a:extLst>
          </p:cNvPr>
          <p:cNvCxnSpPr/>
          <p:nvPr/>
        </p:nvCxnSpPr>
        <p:spPr>
          <a:xfrm>
            <a:off x="4762297" y="179076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5E707CB-1235-E84B-A699-49B38DBC70AA}"/>
              </a:ext>
            </a:extLst>
          </p:cNvPr>
          <p:cNvCxnSpPr/>
          <p:nvPr/>
        </p:nvCxnSpPr>
        <p:spPr>
          <a:xfrm>
            <a:off x="7275880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BD1A39E-041B-6641-A0C4-02AE4B974A27}"/>
              </a:ext>
            </a:extLst>
          </p:cNvPr>
          <p:cNvCxnSpPr/>
          <p:nvPr/>
        </p:nvCxnSpPr>
        <p:spPr>
          <a:xfrm>
            <a:off x="9675052" y="1836190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4A43E7-9873-8946-940E-AAB88C18E03A}"/>
              </a:ext>
            </a:extLst>
          </p:cNvPr>
          <p:cNvSpPr txBox="1"/>
          <p:nvPr/>
        </p:nvSpPr>
        <p:spPr>
          <a:xfrm>
            <a:off x="10002425" y="3867955"/>
            <a:ext cx="1692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kubectl</a:t>
            </a:r>
            <a:r>
              <a:rPr lang="en-US" sz="1600" dirty="0">
                <a:solidFill>
                  <a:srgbClr val="C00000"/>
                </a:solidFill>
              </a:rPr>
              <a:t> apply –f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F174EC-17A8-8D48-A6DF-D51D51B90F7E}"/>
              </a:ext>
            </a:extLst>
          </p:cNvPr>
          <p:cNvSpPr txBox="1"/>
          <p:nvPr/>
        </p:nvSpPr>
        <p:spPr>
          <a:xfrm>
            <a:off x="3742842" y="36246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77C3CC-3C91-2F41-B6A7-A7E048391755}"/>
              </a:ext>
            </a:extLst>
          </p:cNvPr>
          <p:cNvSpPr txBox="1"/>
          <p:nvPr/>
        </p:nvSpPr>
        <p:spPr>
          <a:xfrm>
            <a:off x="3684332" y="27102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D0B839-4629-C644-82A8-6D4BCE9BCCC8}"/>
              </a:ext>
            </a:extLst>
          </p:cNvPr>
          <p:cNvSpPr txBox="1"/>
          <p:nvPr/>
        </p:nvSpPr>
        <p:spPr>
          <a:xfrm>
            <a:off x="6239765" y="362461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4741819-482F-554D-9FBD-5BA4D6D66950}"/>
              </a:ext>
            </a:extLst>
          </p:cNvPr>
          <p:cNvSpPr txBox="1"/>
          <p:nvPr/>
        </p:nvSpPr>
        <p:spPr>
          <a:xfrm>
            <a:off x="6239765" y="27102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FEDBE2-4DAE-AD4F-9B68-19173D62C6B0}"/>
              </a:ext>
            </a:extLst>
          </p:cNvPr>
          <p:cNvSpPr txBox="1"/>
          <p:nvPr/>
        </p:nvSpPr>
        <p:spPr>
          <a:xfrm>
            <a:off x="8621950" y="362461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45%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7A78B6F-E6C3-CD4C-9BDA-1FC404DA4477}"/>
              </a:ext>
            </a:extLst>
          </p:cNvPr>
          <p:cNvSpPr txBox="1"/>
          <p:nvPr/>
        </p:nvSpPr>
        <p:spPr>
          <a:xfrm>
            <a:off x="8621950" y="27102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1F0B391-8A3F-AA44-ABF4-299E983ECBAB}"/>
              </a:ext>
            </a:extLst>
          </p:cNvPr>
          <p:cNvSpPr txBox="1"/>
          <p:nvPr/>
        </p:nvSpPr>
        <p:spPr>
          <a:xfrm>
            <a:off x="10030680" y="2806903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atency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109" name="Graphic 108" descr="Checkbox Checked">
            <a:extLst>
              <a:ext uri="{FF2B5EF4-FFF2-40B4-BE49-F238E27FC236}">
                <a16:creationId xmlns:a16="http://schemas.microsoft.com/office/drawing/2014/main" id="{B68DFA95-B2F9-AD49-A9BE-9B05F7AAFEA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10064" y="2724665"/>
            <a:ext cx="533808" cy="533808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24A1E15C-42D7-0A4E-A1B8-A4205188F7DD}"/>
              </a:ext>
            </a:extLst>
          </p:cNvPr>
          <p:cNvSpPr txBox="1"/>
          <p:nvPr/>
        </p:nvSpPr>
        <p:spPr>
          <a:xfrm>
            <a:off x="10030680" y="1964916"/>
            <a:ext cx="21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engagement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↑</a:t>
            </a:r>
          </a:p>
        </p:txBody>
      </p:sp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F3782F85-7A50-2442-8781-3E69C369BB3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10064" y="1882678"/>
            <a:ext cx="533808" cy="533808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CB02B70A-DD15-F842-BD7F-6155F64538B2}"/>
              </a:ext>
            </a:extLst>
          </p:cNvPr>
          <p:cNvSpPr txBox="1"/>
          <p:nvPr/>
        </p:nvSpPr>
        <p:spPr>
          <a:xfrm>
            <a:off x="10031143" y="3269243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rate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↓</a:t>
            </a:r>
          </a:p>
        </p:txBody>
      </p:sp>
      <p:pic>
        <p:nvPicPr>
          <p:cNvPr id="113" name="Graphic 112" descr="Checkbox Checked">
            <a:extLst>
              <a:ext uri="{FF2B5EF4-FFF2-40B4-BE49-F238E27FC236}">
                <a16:creationId xmlns:a16="http://schemas.microsoft.com/office/drawing/2014/main" id="{8DA408A8-2E57-8B42-9CBC-3DDF016F280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10527" y="3187005"/>
            <a:ext cx="533808" cy="533808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D458D65-82A0-E949-818D-7481256FFFEE}"/>
              </a:ext>
            </a:extLst>
          </p:cNvPr>
          <p:cNvSpPr txBox="1"/>
          <p:nvPr/>
        </p:nvSpPr>
        <p:spPr>
          <a:xfrm>
            <a:off x="9649898" y="1656185"/>
            <a:ext cx="91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Reward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28AEE4F-D001-464B-B346-974D23B36B48}"/>
              </a:ext>
            </a:extLst>
          </p:cNvPr>
          <p:cNvSpPr txBox="1"/>
          <p:nvPr/>
        </p:nvSpPr>
        <p:spPr>
          <a:xfrm>
            <a:off x="9649898" y="2448611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16585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10808</TotalTime>
  <Words>42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1276</cp:revision>
  <dcterms:created xsi:type="dcterms:W3CDTF">2020-10-24T21:25:13Z</dcterms:created>
  <dcterms:modified xsi:type="dcterms:W3CDTF">2021-04-28T19:01:14Z</dcterms:modified>
</cp:coreProperties>
</file>