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2C29B-6710-A44A-8C1F-2B831ED7511D}"/>
              </a:ext>
            </a:extLst>
          </p:cNvPr>
          <p:cNvSpPr/>
          <p:nvPr/>
        </p:nvSpPr>
        <p:spPr>
          <a:xfrm>
            <a:off x="2104707" y="809298"/>
            <a:ext cx="8111347" cy="386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E76592CF-E582-DC46-9595-A76FC026830C}"/>
              </a:ext>
            </a:extLst>
          </p:cNvPr>
          <p:cNvSpPr/>
          <p:nvPr/>
        </p:nvSpPr>
        <p:spPr>
          <a:xfrm>
            <a:off x="4742797" y="956446"/>
            <a:ext cx="4204130" cy="2186152"/>
          </a:xfrm>
          <a:prstGeom prst="snip2Diag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DDBD1-5390-2845-8DDE-E555B0F72F36}"/>
              </a:ext>
            </a:extLst>
          </p:cNvPr>
          <p:cNvSpPr/>
          <p:nvPr/>
        </p:nvSpPr>
        <p:spPr>
          <a:xfrm>
            <a:off x="2261411" y="962736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Launch experiment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A04FC1-FEAB-EC41-B1FF-3FEA26BA4B44}"/>
              </a:ext>
            </a:extLst>
          </p:cNvPr>
          <p:cNvCxnSpPr>
            <a:cxnSpLocks/>
            <a:stCxn id="106" idx="0"/>
            <a:endCxn id="21" idx="2"/>
          </p:cNvCxnSpPr>
          <p:nvPr/>
        </p:nvCxnSpPr>
        <p:spPr>
          <a:xfrm flipH="1" flipV="1">
            <a:off x="2969623" y="1679913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763E7-7291-7447-BB0A-6AD1A57AC8CF}"/>
              </a:ext>
            </a:extLst>
          </p:cNvPr>
          <p:cNvSpPr/>
          <p:nvPr/>
        </p:nvSpPr>
        <p:spPr>
          <a:xfrm>
            <a:off x="4855972" y="1675991"/>
            <a:ext cx="1904504" cy="717177"/>
          </a:xfrm>
          <a:custGeom>
            <a:avLst/>
            <a:gdLst>
              <a:gd name="connsiteX0" fmla="*/ 0 w 1904504"/>
              <a:gd name="connsiteY0" fmla="*/ 0 h 717177"/>
              <a:gd name="connsiteX1" fmla="*/ 457081 w 1904504"/>
              <a:gd name="connsiteY1" fmla="*/ 0 h 717177"/>
              <a:gd name="connsiteX2" fmla="*/ 933207 w 1904504"/>
              <a:gd name="connsiteY2" fmla="*/ 0 h 717177"/>
              <a:gd name="connsiteX3" fmla="*/ 1428378 w 1904504"/>
              <a:gd name="connsiteY3" fmla="*/ 0 h 717177"/>
              <a:gd name="connsiteX4" fmla="*/ 1904504 w 1904504"/>
              <a:gd name="connsiteY4" fmla="*/ 0 h 717177"/>
              <a:gd name="connsiteX5" fmla="*/ 1904504 w 1904504"/>
              <a:gd name="connsiteY5" fmla="*/ 365760 h 717177"/>
              <a:gd name="connsiteX6" fmla="*/ 1904504 w 1904504"/>
              <a:gd name="connsiteY6" fmla="*/ 717177 h 717177"/>
              <a:gd name="connsiteX7" fmla="*/ 1390288 w 1904504"/>
              <a:gd name="connsiteY7" fmla="*/ 717177 h 717177"/>
              <a:gd name="connsiteX8" fmla="*/ 876072 w 1904504"/>
              <a:gd name="connsiteY8" fmla="*/ 717177 h 717177"/>
              <a:gd name="connsiteX9" fmla="*/ 0 w 1904504"/>
              <a:gd name="connsiteY9" fmla="*/ 717177 h 717177"/>
              <a:gd name="connsiteX10" fmla="*/ 0 w 1904504"/>
              <a:gd name="connsiteY10" fmla="*/ 365760 h 717177"/>
              <a:gd name="connsiteX11" fmla="*/ 0 w 1904504"/>
              <a:gd name="connsiteY11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4504" h="717177" fill="none" extrusionOk="0">
                <a:moveTo>
                  <a:pt x="0" y="0"/>
                </a:moveTo>
                <a:cubicBezTo>
                  <a:pt x="98299" y="-13348"/>
                  <a:pt x="246893" y="15090"/>
                  <a:pt x="457081" y="0"/>
                </a:cubicBezTo>
                <a:cubicBezTo>
                  <a:pt x="667269" y="-15090"/>
                  <a:pt x="712914" y="21346"/>
                  <a:pt x="933207" y="0"/>
                </a:cubicBezTo>
                <a:cubicBezTo>
                  <a:pt x="1153500" y="-21346"/>
                  <a:pt x="1194290" y="53129"/>
                  <a:pt x="1428378" y="0"/>
                </a:cubicBezTo>
                <a:cubicBezTo>
                  <a:pt x="1662466" y="-53129"/>
                  <a:pt x="1729499" y="23253"/>
                  <a:pt x="1904504" y="0"/>
                </a:cubicBezTo>
                <a:cubicBezTo>
                  <a:pt x="1925036" y="94901"/>
                  <a:pt x="1891266" y="220272"/>
                  <a:pt x="1904504" y="365760"/>
                </a:cubicBezTo>
                <a:cubicBezTo>
                  <a:pt x="1917742" y="511248"/>
                  <a:pt x="1891870" y="604435"/>
                  <a:pt x="1904504" y="717177"/>
                </a:cubicBezTo>
                <a:cubicBezTo>
                  <a:pt x="1785163" y="751604"/>
                  <a:pt x="1626833" y="669802"/>
                  <a:pt x="1390288" y="717177"/>
                </a:cubicBezTo>
                <a:cubicBezTo>
                  <a:pt x="1153743" y="764552"/>
                  <a:pt x="1128363" y="671124"/>
                  <a:pt x="876072" y="717177"/>
                </a:cubicBezTo>
                <a:cubicBezTo>
                  <a:pt x="623781" y="763230"/>
                  <a:pt x="322754" y="684503"/>
                  <a:pt x="0" y="717177"/>
                </a:cubicBezTo>
                <a:cubicBezTo>
                  <a:pt x="-39063" y="594451"/>
                  <a:pt x="538" y="502327"/>
                  <a:pt x="0" y="365760"/>
                </a:cubicBezTo>
                <a:cubicBezTo>
                  <a:pt x="-538" y="229193"/>
                  <a:pt x="18999" y="170706"/>
                  <a:pt x="0" y="0"/>
                </a:cubicBezTo>
                <a:close/>
              </a:path>
              <a:path w="1904504" h="717177" stroke="0" extrusionOk="0">
                <a:moveTo>
                  <a:pt x="0" y="0"/>
                </a:moveTo>
                <a:cubicBezTo>
                  <a:pt x="136957" y="-43813"/>
                  <a:pt x="358887" y="25271"/>
                  <a:pt x="457081" y="0"/>
                </a:cubicBezTo>
                <a:cubicBezTo>
                  <a:pt x="555275" y="-25271"/>
                  <a:pt x="748608" y="44031"/>
                  <a:pt x="876072" y="0"/>
                </a:cubicBezTo>
                <a:cubicBezTo>
                  <a:pt x="1003536" y="-44031"/>
                  <a:pt x="1223312" y="24114"/>
                  <a:pt x="1390288" y="0"/>
                </a:cubicBezTo>
                <a:cubicBezTo>
                  <a:pt x="1557264" y="-24114"/>
                  <a:pt x="1732862" y="14689"/>
                  <a:pt x="1904504" y="0"/>
                </a:cubicBezTo>
                <a:cubicBezTo>
                  <a:pt x="1905845" y="79747"/>
                  <a:pt x="1876426" y="259309"/>
                  <a:pt x="1904504" y="351417"/>
                </a:cubicBezTo>
                <a:cubicBezTo>
                  <a:pt x="1932582" y="443525"/>
                  <a:pt x="1874713" y="588711"/>
                  <a:pt x="1904504" y="717177"/>
                </a:cubicBezTo>
                <a:cubicBezTo>
                  <a:pt x="1750145" y="757776"/>
                  <a:pt x="1526298" y="691576"/>
                  <a:pt x="1428378" y="717177"/>
                </a:cubicBezTo>
                <a:cubicBezTo>
                  <a:pt x="1330458" y="742778"/>
                  <a:pt x="1169632" y="680746"/>
                  <a:pt x="914162" y="717177"/>
                </a:cubicBezTo>
                <a:cubicBezTo>
                  <a:pt x="658692" y="753608"/>
                  <a:pt x="630900" y="697662"/>
                  <a:pt x="495171" y="717177"/>
                </a:cubicBezTo>
                <a:cubicBezTo>
                  <a:pt x="359442" y="736692"/>
                  <a:pt x="211663" y="681814"/>
                  <a:pt x="0" y="717177"/>
                </a:cubicBezTo>
                <a:cubicBezTo>
                  <a:pt x="-19116" y="562504"/>
                  <a:pt x="42260" y="484598"/>
                  <a:pt x="0" y="358589"/>
                </a:cubicBezTo>
                <a:cubicBezTo>
                  <a:pt x="-42260" y="232580"/>
                  <a:pt x="25139" y="13871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Split traffic optimally between versions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8A37C7-8908-CA46-B03A-2A9DAD8F71AC}"/>
              </a:ext>
            </a:extLst>
          </p:cNvPr>
          <p:cNvSpPr/>
          <p:nvPr/>
        </p:nvSpPr>
        <p:spPr>
          <a:xfrm>
            <a:off x="7125846" y="1063915"/>
            <a:ext cx="1416424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Query metrics from providers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2D07CF-F2DC-134F-9790-CA5B3C1305A6}"/>
              </a:ext>
            </a:extLst>
          </p:cNvPr>
          <p:cNvSpPr/>
          <p:nvPr/>
        </p:nvSpPr>
        <p:spPr>
          <a:xfrm>
            <a:off x="6852857" y="2298984"/>
            <a:ext cx="1962402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Evaluate versions using statistically rigorous algorithms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F292DB-64D0-EF4C-865D-A84AF05CC620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834058" y="1781092"/>
            <a:ext cx="0" cy="51789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9E4B688-7B2C-E04A-A333-679A75E0E701}"/>
              </a:ext>
            </a:extLst>
          </p:cNvPr>
          <p:cNvSpPr/>
          <p:nvPr/>
        </p:nvSpPr>
        <p:spPr>
          <a:xfrm>
            <a:off x="7976244" y="3217821"/>
            <a:ext cx="1962383" cy="717177"/>
          </a:xfrm>
          <a:custGeom>
            <a:avLst/>
            <a:gdLst>
              <a:gd name="connsiteX0" fmla="*/ 0 w 1962383"/>
              <a:gd name="connsiteY0" fmla="*/ 0 h 717177"/>
              <a:gd name="connsiteX1" fmla="*/ 470972 w 1962383"/>
              <a:gd name="connsiteY1" fmla="*/ 0 h 717177"/>
              <a:gd name="connsiteX2" fmla="*/ 961568 w 1962383"/>
              <a:gd name="connsiteY2" fmla="*/ 0 h 717177"/>
              <a:gd name="connsiteX3" fmla="*/ 1471787 w 1962383"/>
              <a:gd name="connsiteY3" fmla="*/ 0 h 717177"/>
              <a:gd name="connsiteX4" fmla="*/ 1962383 w 1962383"/>
              <a:gd name="connsiteY4" fmla="*/ 0 h 717177"/>
              <a:gd name="connsiteX5" fmla="*/ 1962383 w 1962383"/>
              <a:gd name="connsiteY5" fmla="*/ 365760 h 717177"/>
              <a:gd name="connsiteX6" fmla="*/ 1962383 w 1962383"/>
              <a:gd name="connsiteY6" fmla="*/ 717177 h 717177"/>
              <a:gd name="connsiteX7" fmla="*/ 1432540 w 1962383"/>
              <a:gd name="connsiteY7" fmla="*/ 717177 h 717177"/>
              <a:gd name="connsiteX8" fmla="*/ 902696 w 1962383"/>
              <a:gd name="connsiteY8" fmla="*/ 717177 h 717177"/>
              <a:gd name="connsiteX9" fmla="*/ 0 w 1962383"/>
              <a:gd name="connsiteY9" fmla="*/ 717177 h 717177"/>
              <a:gd name="connsiteX10" fmla="*/ 0 w 1962383"/>
              <a:gd name="connsiteY10" fmla="*/ 365760 h 717177"/>
              <a:gd name="connsiteX11" fmla="*/ 0 w 1962383"/>
              <a:gd name="connsiteY11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62383" h="717177" fill="none" extrusionOk="0">
                <a:moveTo>
                  <a:pt x="0" y="0"/>
                </a:moveTo>
                <a:cubicBezTo>
                  <a:pt x="102359" y="-32545"/>
                  <a:pt x="296069" y="36182"/>
                  <a:pt x="470972" y="0"/>
                </a:cubicBezTo>
                <a:cubicBezTo>
                  <a:pt x="645875" y="-36182"/>
                  <a:pt x="799504" y="37532"/>
                  <a:pt x="961568" y="0"/>
                </a:cubicBezTo>
                <a:cubicBezTo>
                  <a:pt x="1123632" y="-37532"/>
                  <a:pt x="1336232" y="41868"/>
                  <a:pt x="1471787" y="0"/>
                </a:cubicBezTo>
                <a:cubicBezTo>
                  <a:pt x="1607342" y="-41868"/>
                  <a:pt x="1836978" y="39793"/>
                  <a:pt x="1962383" y="0"/>
                </a:cubicBezTo>
                <a:cubicBezTo>
                  <a:pt x="1982915" y="94901"/>
                  <a:pt x="1949145" y="220272"/>
                  <a:pt x="1962383" y="365760"/>
                </a:cubicBezTo>
                <a:cubicBezTo>
                  <a:pt x="1975621" y="511248"/>
                  <a:pt x="1949749" y="604435"/>
                  <a:pt x="1962383" y="717177"/>
                </a:cubicBezTo>
                <a:cubicBezTo>
                  <a:pt x="1728822" y="732326"/>
                  <a:pt x="1695855" y="706503"/>
                  <a:pt x="1432540" y="717177"/>
                </a:cubicBezTo>
                <a:cubicBezTo>
                  <a:pt x="1169225" y="727851"/>
                  <a:pt x="1053645" y="711647"/>
                  <a:pt x="902696" y="717177"/>
                </a:cubicBezTo>
                <a:cubicBezTo>
                  <a:pt x="751747" y="722707"/>
                  <a:pt x="194084" y="626431"/>
                  <a:pt x="0" y="717177"/>
                </a:cubicBezTo>
                <a:cubicBezTo>
                  <a:pt x="-39063" y="594451"/>
                  <a:pt x="538" y="502327"/>
                  <a:pt x="0" y="365760"/>
                </a:cubicBezTo>
                <a:cubicBezTo>
                  <a:pt x="-538" y="229193"/>
                  <a:pt x="18999" y="170706"/>
                  <a:pt x="0" y="0"/>
                </a:cubicBezTo>
                <a:close/>
              </a:path>
              <a:path w="1962383" h="717177" stroke="0" extrusionOk="0">
                <a:moveTo>
                  <a:pt x="0" y="0"/>
                </a:moveTo>
                <a:cubicBezTo>
                  <a:pt x="229181" y="-1732"/>
                  <a:pt x="357350" y="22815"/>
                  <a:pt x="470972" y="0"/>
                </a:cubicBezTo>
                <a:cubicBezTo>
                  <a:pt x="584594" y="-22815"/>
                  <a:pt x="767100" y="9922"/>
                  <a:pt x="902696" y="0"/>
                </a:cubicBezTo>
                <a:cubicBezTo>
                  <a:pt x="1038292" y="-9922"/>
                  <a:pt x="1313026" y="37975"/>
                  <a:pt x="1432540" y="0"/>
                </a:cubicBezTo>
                <a:cubicBezTo>
                  <a:pt x="1552054" y="-37975"/>
                  <a:pt x="1708838" y="8178"/>
                  <a:pt x="1962383" y="0"/>
                </a:cubicBezTo>
                <a:cubicBezTo>
                  <a:pt x="1963724" y="79747"/>
                  <a:pt x="1934305" y="259309"/>
                  <a:pt x="1962383" y="351417"/>
                </a:cubicBezTo>
                <a:cubicBezTo>
                  <a:pt x="1990461" y="443525"/>
                  <a:pt x="1932592" y="588711"/>
                  <a:pt x="1962383" y="717177"/>
                </a:cubicBezTo>
                <a:cubicBezTo>
                  <a:pt x="1792991" y="769810"/>
                  <a:pt x="1675343" y="698396"/>
                  <a:pt x="1471787" y="717177"/>
                </a:cubicBezTo>
                <a:cubicBezTo>
                  <a:pt x="1268231" y="735958"/>
                  <a:pt x="1110901" y="711223"/>
                  <a:pt x="941944" y="717177"/>
                </a:cubicBezTo>
                <a:cubicBezTo>
                  <a:pt x="772987" y="723131"/>
                  <a:pt x="620909" y="691846"/>
                  <a:pt x="510220" y="717177"/>
                </a:cubicBezTo>
                <a:cubicBezTo>
                  <a:pt x="399531" y="742508"/>
                  <a:pt x="235804" y="671251"/>
                  <a:pt x="0" y="717177"/>
                </a:cubicBezTo>
                <a:cubicBezTo>
                  <a:pt x="-19116" y="562504"/>
                  <a:pt x="42260" y="484598"/>
                  <a:pt x="0" y="358589"/>
                </a:cubicBezTo>
                <a:cubicBezTo>
                  <a:pt x="-42260" y="232580"/>
                  <a:pt x="25139" y="13871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Promote winning version. Cleanup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0B3AE-B59D-C54B-BAE1-503D558C6C5C}"/>
              </a:ext>
            </a:extLst>
          </p:cNvPr>
          <p:cNvCxnSpPr>
            <a:cxnSpLocks/>
          </p:cNvCxnSpPr>
          <p:nvPr/>
        </p:nvCxnSpPr>
        <p:spPr>
          <a:xfrm>
            <a:off x="3786357" y="956446"/>
            <a:ext cx="0" cy="359491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443D9B-F23D-1247-8B63-4F409E903258}"/>
              </a:ext>
            </a:extLst>
          </p:cNvPr>
          <p:cNvCxnSpPr>
            <a:cxnSpLocks/>
          </p:cNvCxnSpPr>
          <p:nvPr/>
        </p:nvCxnSpPr>
        <p:spPr>
          <a:xfrm>
            <a:off x="10087291" y="1044127"/>
            <a:ext cx="0" cy="3507233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0C9E952-592A-FE4E-ACCF-76B16E431C7A}"/>
              </a:ext>
            </a:extLst>
          </p:cNvPr>
          <p:cNvSpPr/>
          <p:nvPr/>
        </p:nvSpPr>
        <p:spPr>
          <a:xfrm>
            <a:off x="2266650" y="2144524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any supporting K8s resources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8C075FE-1A05-A74F-9935-37AF77B0739E}"/>
              </a:ext>
            </a:extLst>
          </p:cNvPr>
          <p:cNvCxnSpPr>
            <a:cxnSpLocks/>
            <a:stCxn id="21" idx="3"/>
            <a:endCxn id="7" idx="2"/>
          </p:cNvCxnSpPr>
          <p:nvPr/>
        </p:nvCxnSpPr>
        <p:spPr>
          <a:xfrm>
            <a:off x="3677835" y="1321325"/>
            <a:ext cx="1064962" cy="72819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F1C2771-F6BF-FF46-9BB5-2EEB46087D1C}"/>
              </a:ext>
            </a:extLst>
          </p:cNvPr>
          <p:cNvCxnSpPr>
            <a:cxnSpLocks/>
            <a:stCxn id="7" idx="1"/>
            <a:endCxn id="41" idx="1"/>
          </p:cNvCxnSpPr>
          <p:nvPr/>
        </p:nvCxnSpPr>
        <p:spPr>
          <a:xfrm rot="16200000" flipH="1">
            <a:off x="7193647" y="2793813"/>
            <a:ext cx="433812" cy="1131382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5D910AA-1959-1F4C-A43E-13575E0D53EF}"/>
              </a:ext>
            </a:extLst>
          </p:cNvPr>
          <p:cNvCxnSpPr>
            <a:endCxn id="27" idx="1"/>
          </p:cNvCxnSpPr>
          <p:nvPr/>
        </p:nvCxnSpPr>
        <p:spPr>
          <a:xfrm flipV="1">
            <a:off x="5808224" y="1422504"/>
            <a:ext cx="1317622" cy="253487"/>
          </a:xfrm>
          <a:prstGeom prst="bentConnector3">
            <a:avLst>
              <a:gd name="adj1" fmla="val -254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1744BBB-CC9C-5A46-926E-ED149D548DDE}"/>
              </a:ext>
            </a:extLst>
          </p:cNvPr>
          <p:cNvCxnSpPr>
            <a:cxnSpLocks/>
            <a:stCxn id="28" idx="1"/>
            <a:endCxn id="26" idx="2"/>
          </p:cNvCxnSpPr>
          <p:nvPr/>
        </p:nvCxnSpPr>
        <p:spPr>
          <a:xfrm rot="10800000">
            <a:off x="5808225" y="2393169"/>
            <a:ext cx="1044633" cy="264405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E1E3D6-6339-4046-AC30-E97E4646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CABC9-6DAD-6F4E-8CC7-AF393076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1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02DF2-58E0-7940-946D-9251514BB98B}"/>
              </a:ext>
            </a:extLst>
          </p:cNvPr>
          <p:cNvSpPr/>
          <p:nvPr/>
        </p:nvSpPr>
        <p:spPr>
          <a:xfrm>
            <a:off x="5808224" y="3947704"/>
            <a:ext cx="3805004" cy="54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automated by an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Iter8 experiment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43C002-0515-6649-B035-6F6849988D1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962400" y="4218612"/>
            <a:ext cx="1105996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CF1044-465C-C44E-B53C-9685553E325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613228" y="4218612"/>
            <a:ext cx="347944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848A6B5C-E364-6E4A-9882-C81DB32AE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8396" y="3885864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A27428-2F8D-7A4F-99EB-7D273DDDDEFB}"/>
              </a:ext>
            </a:extLst>
          </p:cNvPr>
          <p:cNvCxnSpPr>
            <a:cxnSpLocks/>
            <a:stCxn id="36" idx="0"/>
            <a:endCxn id="106" idx="2"/>
          </p:cNvCxnSpPr>
          <p:nvPr/>
        </p:nvCxnSpPr>
        <p:spPr>
          <a:xfrm flipV="1">
            <a:off x="2969623" y="2861701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9812352-0E56-D840-B0C0-97FDB47370B9}"/>
              </a:ext>
            </a:extLst>
          </p:cNvPr>
          <p:cNvSpPr/>
          <p:nvPr/>
        </p:nvSpPr>
        <p:spPr>
          <a:xfrm>
            <a:off x="2261411" y="3326312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app/ML model versions</a:t>
            </a:r>
          </a:p>
        </p:txBody>
      </p:sp>
    </p:spTree>
    <p:extLst>
      <p:ext uri="{BB962C8B-B14F-4D97-AF65-F5344CB8AC3E}">
        <p14:creationId xmlns:p14="http://schemas.microsoft.com/office/powerpoint/2010/main" val="126302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10808</TotalTime>
  <Words>45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1275</cp:revision>
  <dcterms:created xsi:type="dcterms:W3CDTF">2020-10-24T21:25:13Z</dcterms:created>
  <dcterms:modified xsi:type="dcterms:W3CDTF">2021-04-28T17:37:32Z</dcterms:modified>
</cp:coreProperties>
</file>