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74" r:id="rId2"/>
    <p:sldId id="375" r:id="rId3"/>
    <p:sldId id="376" r:id="rId4"/>
    <p:sldId id="378" r:id="rId5"/>
    <p:sldId id="379" r:id="rId6"/>
    <p:sldId id="383" r:id="rId7"/>
    <p:sldId id="3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703"/>
    <a:srgbClr val="7A004A"/>
    <a:srgbClr val="FF007E"/>
    <a:srgbClr val="FF06D0"/>
    <a:srgbClr val="642E8E"/>
    <a:srgbClr val="E5C1F6"/>
    <a:srgbClr val="DB68F9"/>
    <a:srgbClr val="DC7FF4"/>
    <a:srgbClr val="7032A1"/>
    <a:srgbClr val="9B4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99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7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371061" y="1829777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F2490-BAFE-FA4F-BDCF-8A15FA2A350D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0DFEBA5-0FDE-8D44-A1A0-E608006418A1}"/>
              </a:ext>
            </a:extLst>
          </p:cNvPr>
          <p:cNvCxnSpPr>
            <a:cxnSpLocks/>
            <a:stCxn id="45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C96F1857-9DF0-F64B-B108-5E05445BEEE8}"/>
              </a:ext>
            </a:extLst>
          </p:cNvPr>
          <p:cNvCxnSpPr>
            <a:cxnSpLocks/>
            <a:stCxn id="45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1299B17-C557-EA4C-8EE9-7C01A3ED72A7}"/>
              </a:ext>
            </a:extLst>
          </p:cNvPr>
          <p:cNvCxnSpPr>
            <a:cxnSpLocks/>
            <a:stCxn id="45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6FB33E7-DF3D-0F4F-A80C-D16E25CB7737}"/>
              </a:ext>
            </a:extLst>
          </p:cNvPr>
          <p:cNvCxnSpPr>
            <a:cxnSpLocks/>
            <a:stCxn id="45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07230B-A103-7E4E-BD32-88729441759E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E2C051-4905-1C40-A8AC-6A1E1B9B0AC4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9CFBBAB-C673-6649-890C-A189EE928577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505C14F-6235-5348-81C2-2A318AF8D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76E7CE-24C7-094F-A9F9-280707CE9E6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03057C1-4F62-5347-AC1B-2EFD08228B48}"/>
              </a:ext>
            </a:extLst>
          </p:cNvPr>
          <p:cNvCxnSpPr>
            <a:cxnSpLocks/>
            <a:stCxn id="18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54CCD1-92F4-5E42-B250-F2C7AAEF18FB}"/>
              </a:ext>
            </a:extLst>
          </p:cNvPr>
          <p:cNvCxnSpPr>
            <a:cxnSpLocks/>
            <a:stCxn id="18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09A820-D829-6845-9D94-58A3C37B0F76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522808C-0B84-444B-9096-F51B0E4843B7}"/>
              </a:ext>
            </a:extLst>
          </p:cNvPr>
          <p:cNvCxnSpPr>
            <a:cxnSpLocks/>
            <a:stCxn id="18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5E8BD86-D478-A94F-8E1D-E88732B3B4CC}"/>
              </a:ext>
            </a:extLst>
          </p:cNvPr>
          <p:cNvCxnSpPr>
            <a:cxnSpLocks/>
            <a:stCxn id="18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418F4E-889D-6D4D-B71B-75C94662A6F5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22F4B-5B2F-1D41-9798-8F5041042580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6D894-8473-D447-BB47-D1FBB37C1F6A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C0ACC-EE27-F641-BFC6-F0061B867E0E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E1B8F-C3E9-1B48-8A45-A2F25C4409AD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764A98-9A1C-F34B-8249-A0FA61086CF4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217464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15391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32532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4791598" y="1978223"/>
            <a:ext cx="263155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217546"/>
            <a:ext cx="185781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3570429" y="4120034"/>
            <a:ext cx="501406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56498" y="2427301"/>
            <a:ext cx="203254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272652" y="2409454"/>
            <a:ext cx="194829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437477" y="3204689"/>
            <a:ext cx="1703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321243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755228"/>
            <a:ext cx="7315200" cy="333177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2816772" y="2876683"/>
            <a:ext cx="2874663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309241" y="4281099"/>
            <a:ext cx="356300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Run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anywhere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. Local. Container. K8s job. CI/CD/GitOps pipeline.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712577" y="2403003"/>
            <a:ext cx="105791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Testing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  <a:endCxn id="86" idx="0"/>
          </p:cNvCxnSpPr>
          <p:nvPr/>
        </p:nvCxnSpPr>
        <p:spPr>
          <a:xfrm>
            <a:off x="6085848" y="3838204"/>
            <a:ext cx="4897" cy="44289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27834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6480261" y="3674338"/>
            <a:ext cx="279347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6770872" y="3691210"/>
            <a:ext cx="250286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Traffic engineering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2625-009E-2D44-A958-BE1EED82B4A1}"/>
              </a:ext>
            </a:extLst>
          </p:cNvPr>
          <p:cNvSpPr txBox="1"/>
          <p:nvPr/>
        </p:nvSpPr>
        <p:spPr>
          <a:xfrm>
            <a:off x="2712578" y="2878976"/>
            <a:ext cx="1863289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SLOs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Hybrid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5C23A-CCA4-8F4E-95F1-FECE3FA04143}"/>
              </a:ext>
            </a:extLst>
          </p:cNvPr>
          <p:cNvSpPr txBox="1"/>
          <p:nvPr/>
        </p:nvSpPr>
        <p:spPr>
          <a:xfrm>
            <a:off x="6873498" y="2584688"/>
            <a:ext cx="240024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Mirroring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User segmentation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Session affinity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Gradual rollout</a:t>
            </a:r>
          </a:p>
        </p:txBody>
      </p:sp>
    </p:spTree>
    <p:extLst>
      <p:ext uri="{BB962C8B-B14F-4D97-AF65-F5344CB8AC3E}">
        <p14:creationId xmlns:p14="http://schemas.microsoft.com/office/powerpoint/2010/main" val="132538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2816772" y="2876683"/>
            <a:ext cx="2874663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309241" y="4281099"/>
            <a:ext cx="356300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Run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anywhere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. Local. Container. K8s job. CI/CD/GitOps pipeline.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712577" y="2403003"/>
            <a:ext cx="105791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Testing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  <a:endCxn id="86" idx="0"/>
          </p:cNvCxnSpPr>
          <p:nvPr/>
        </p:nvCxnSpPr>
        <p:spPr>
          <a:xfrm>
            <a:off x="6085848" y="3838204"/>
            <a:ext cx="4897" cy="44289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27834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6480261" y="3674338"/>
            <a:ext cx="279347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6770872" y="3691210"/>
            <a:ext cx="250286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Traffic engineering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2625-009E-2D44-A958-BE1EED82B4A1}"/>
              </a:ext>
            </a:extLst>
          </p:cNvPr>
          <p:cNvSpPr txBox="1"/>
          <p:nvPr/>
        </p:nvSpPr>
        <p:spPr>
          <a:xfrm>
            <a:off x="2712578" y="2878976"/>
            <a:ext cx="1863289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SLOs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Hybrid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5C23A-CCA4-8F4E-95F1-FECE3FA04143}"/>
              </a:ext>
            </a:extLst>
          </p:cNvPr>
          <p:cNvSpPr txBox="1"/>
          <p:nvPr/>
        </p:nvSpPr>
        <p:spPr>
          <a:xfrm>
            <a:off x="6873498" y="2584688"/>
            <a:ext cx="240024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Mirroring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User segmentation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Session affinity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Gradual rollout</a:t>
            </a:r>
          </a:p>
        </p:txBody>
      </p:sp>
    </p:spTree>
    <p:extLst>
      <p:ext uri="{BB962C8B-B14F-4D97-AF65-F5344CB8AC3E}">
        <p14:creationId xmlns:p14="http://schemas.microsoft.com/office/powerpoint/2010/main" val="138782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11350</TotalTime>
  <Words>183</Words>
  <Application>Microsoft Macintosh PowerPoint</Application>
  <PresentationFormat>Widescreen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1477</cp:revision>
  <dcterms:created xsi:type="dcterms:W3CDTF">2020-10-24T21:25:13Z</dcterms:created>
  <dcterms:modified xsi:type="dcterms:W3CDTF">2021-10-27T11:36:56Z</dcterms:modified>
</cp:coreProperties>
</file>