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17" r:id="rId2"/>
    <p:sldId id="318" r:id="rId3"/>
    <p:sldId id="3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7"/>
            <a:ext cx="8111347" cy="422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420733" y="1153537"/>
            <a:ext cx="1725098" cy="773014"/>
          </a:xfrm>
          <a:custGeom>
            <a:avLst/>
            <a:gdLst>
              <a:gd name="connsiteX0" fmla="*/ 0 w 1725098"/>
              <a:gd name="connsiteY0" fmla="*/ 0 h 773014"/>
              <a:gd name="connsiteX1" fmla="*/ 557782 w 1725098"/>
              <a:gd name="connsiteY1" fmla="*/ 0 h 773014"/>
              <a:gd name="connsiteX2" fmla="*/ 1132814 w 1725098"/>
              <a:gd name="connsiteY2" fmla="*/ 0 h 773014"/>
              <a:gd name="connsiteX3" fmla="*/ 1725098 w 1725098"/>
              <a:gd name="connsiteY3" fmla="*/ 0 h 773014"/>
              <a:gd name="connsiteX4" fmla="*/ 1725098 w 1725098"/>
              <a:gd name="connsiteY4" fmla="*/ 386507 h 773014"/>
              <a:gd name="connsiteX5" fmla="*/ 1725098 w 1725098"/>
              <a:gd name="connsiteY5" fmla="*/ 773014 h 773014"/>
              <a:gd name="connsiteX6" fmla="*/ 1150065 w 1725098"/>
              <a:gd name="connsiteY6" fmla="*/ 773014 h 773014"/>
              <a:gd name="connsiteX7" fmla="*/ 609535 w 1725098"/>
              <a:gd name="connsiteY7" fmla="*/ 773014 h 773014"/>
              <a:gd name="connsiteX8" fmla="*/ 0 w 1725098"/>
              <a:gd name="connsiteY8" fmla="*/ 773014 h 773014"/>
              <a:gd name="connsiteX9" fmla="*/ 0 w 1725098"/>
              <a:gd name="connsiteY9" fmla="*/ 394237 h 773014"/>
              <a:gd name="connsiteX10" fmla="*/ 0 w 1725098"/>
              <a:gd name="connsiteY10" fmla="*/ 0 h 77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5098" h="773014" fill="none" extrusionOk="0">
                <a:moveTo>
                  <a:pt x="0" y="0"/>
                </a:moveTo>
                <a:cubicBezTo>
                  <a:pt x="168254" y="-65307"/>
                  <a:pt x="439636" y="53159"/>
                  <a:pt x="557782" y="0"/>
                </a:cubicBezTo>
                <a:cubicBezTo>
                  <a:pt x="675928" y="-53159"/>
                  <a:pt x="850694" y="40283"/>
                  <a:pt x="1132814" y="0"/>
                </a:cubicBezTo>
                <a:cubicBezTo>
                  <a:pt x="1414934" y="-40283"/>
                  <a:pt x="1600693" y="17773"/>
                  <a:pt x="1725098" y="0"/>
                </a:cubicBezTo>
                <a:cubicBezTo>
                  <a:pt x="1762404" y="94584"/>
                  <a:pt x="1686857" y="259962"/>
                  <a:pt x="1725098" y="386507"/>
                </a:cubicBezTo>
                <a:cubicBezTo>
                  <a:pt x="1763339" y="513052"/>
                  <a:pt x="1712159" y="611104"/>
                  <a:pt x="1725098" y="773014"/>
                </a:cubicBezTo>
                <a:cubicBezTo>
                  <a:pt x="1548193" y="838099"/>
                  <a:pt x="1394852" y="710947"/>
                  <a:pt x="1150065" y="773014"/>
                </a:cubicBezTo>
                <a:cubicBezTo>
                  <a:pt x="905278" y="835081"/>
                  <a:pt x="841607" y="744938"/>
                  <a:pt x="609535" y="773014"/>
                </a:cubicBezTo>
                <a:cubicBezTo>
                  <a:pt x="377463" y="801090"/>
                  <a:pt x="197833" y="725069"/>
                  <a:pt x="0" y="773014"/>
                </a:cubicBezTo>
                <a:cubicBezTo>
                  <a:pt x="-5271" y="679045"/>
                  <a:pt x="17636" y="542555"/>
                  <a:pt x="0" y="394237"/>
                </a:cubicBezTo>
                <a:cubicBezTo>
                  <a:pt x="-17636" y="245919"/>
                  <a:pt x="9349" y="182711"/>
                  <a:pt x="0" y="0"/>
                </a:cubicBezTo>
                <a:close/>
              </a:path>
              <a:path w="1725098" h="773014" stroke="0" extrusionOk="0">
                <a:moveTo>
                  <a:pt x="0" y="0"/>
                </a:moveTo>
                <a:cubicBezTo>
                  <a:pt x="205968" y="-34008"/>
                  <a:pt x="322315" y="28520"/>
                  <a:pt x="557782" y="0"/>
                </a:cubicBezTo>
                <a:cubicBezTo>
                  <a:pt x="793249" y="-28520"/>
                  <a:pt x="921916" y="45588"/>
                  <a:pt x="1081061" y="0"/>
                </a:cubicBezTo>
                <a:cubicBezTo>
                  <a:pt x="1240206" y="-45588"/>
                  <a:pt x="1492223" y="9541"/>
                  <a:pt x="1725098" y="0"/>
                </a:cubicBezTo>
                <a:cubicBezTo>
                  <a:pt x="1762250" y="105537"/>
                  <a:pt x="1681881" y="279446"/>
                  <a:pt x="1725098" y="378777"/>
                </a:cubicBezTo>
                <a:cubicBezTo>
                  <a:pt x="1768315" y="478108"/>
                  <a:pt x="1718875" y="577451"/>
                  <a:pt x="1725098" y="773014"/>
                </a:cubicBezTo>
                <a:cubicBezTo>
                  <a:pt x="1537608" y="821520"/>
                  <a:pt x="1377806" y="714416"/>
                  <a:pt x="1184567" y="773014"/>
                </a:cubicBezTo>
                <a:cubicBezTo>
                  <a:pt x="991328" y="831612"/>
                  <a:pt x="770711" y="759634"/>
                  <a:pt x="644037" y="773014"/>
                </a:cubicBezTo>
                <a:cubicBezTo>
                  <a:pt x="517363" y="786394"/>
                  <a:pt x="280564" y="767561"/>
                  <a:pt x="0" y="773014"/>
                </a:cubicBezTo>
                <a:cubicBezTo>
                  <a:pt x="-18556" y="660505"/>
                  <a:pt x="9172" y="498657"/>
                  <a:pt x="0" y="409697"/>
                </a:cubicBezTo>
                <a:cubicBezTo>
                  <a:pt x="-9172" y="320737"/>
                  <a:pt x="19821" y="116366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metrics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6800210" y="2987889"/>
            <a:ext cx="3138418" cy="1202524"/>
          </a:xfrm>
          <a:custGeom>
            <a:avLst/>
            <a:gdLst>
              <a:gd name="connsiteX0" fmla="*/ 0 w 3138418"/>
              <a:gd name="connsiteY0" fmla="*/ 0 h 1202524"/>
              <a:gd name="connsiteX1" fmla="*/ 460301 w 3138418"/>
              <a:gd name="connsiteY1" fmla="*/ 0 h 1202524"/>
              <a:gd name="connsiteX2" fmla="*/ 1014755 w 3138418"/>
              <a:gd name="connsiteY2" fmla="*/ 0 h 1202524"/>
              <a:gd name="connsiteX3" fmla="*/ 1506441 w 3138418"/>
              <a:gd name="connsiteY3" fmla="*/ 0 h 1202524"/>
              <a:gd name="connsiteX4" fmla="*/ 1966742 w 3138418"/>
              <a:gd name="connsiteY4" fmla="*/ 0 h 1202524"/>
              <a:gd name="connsiteX5" fmla="*/ 2521196 w 3138418"/>
              <a:gd name="connsiteY5" fmla="*/ 0 h 1202524"/>
              <a:gd name="connsiteX6" fmla="*/ 3138418 w 3138418"/>
              <a:gd name="connsiteY6" fmla="*/ 0 h 1202524"/>
              <a:gd name="connsiteX7" fmla="*/ 3138418 w 3138418"/>
              <a:gd name="connsiteY7" fmla="*/ 400841 h 1202524"/>
              <a:gd name="connsiteX8" fmla="*/ 3138418 w 3138418"/>
              <a:gd name="connsiteY8" fmla="*/ 777632 h 1202524"/>
              <a:gd name="connsiteX9" fmla="*/ 3138418 w 3138418"/>
              <a:gd name="connsiteY9" fmla="*/ 1202524 h 1202524"/>
              <a:gd name="connsiteX10" fmla="*/ 2678117 w 3138418"/>
              <a:gd name="connsiteY10" fmla="*/ 1202524 h 1202524"/>
              <a:gd name="connsiteX11" fmla="*/ 2249200 w 3138418"/>
              <a:gd name="connsiteY11" fmla="*/ 1202524 h 1202524"/>
              <a:gd name="connsiteX12" fmla="*/ 1694746 w 3138418"/>
              <a:gd name="connsiteY12" fmla="*/ 1202524 h 1202524"/>
              <a:gd name="connsiteX13" fmla="*/ 1234444 w 3138418"/>
              <a:gd name="connsiteY13" fmla="*/ 1202524 h 1202524"/>
              <a:gd name="connsiteX14" fmla="*/ 679991 w 3138418"/>
              <a:gd name="connsiteY14" fmla="*/ 1202524 h 1202524"/>
              <a:gd name="connsiteX15" fmla="*/ 0 w 3138418"/>
              <a:gd name="connsiteY15" fmla="*/ 1202524 h 1202524"/>
              <a:gd name="connsiteX16" fmla="*/ 0 w 3138418"/>
              <a:gd name="connsiteY16" fmla="*/ 813708 h 1202524"/>
              <a:gd name="connsiteX17" fmla="*/ 0 w 3138418"/>
              <a:gd name="connsiteY17" fmla="*/ 400841 h 1202524"/>
              <a:gd name="connsiteX18" fmla="*/ 0 w 3138418"/>
              <a:gd name="connsiteY18" fmla="*/ 0 h 120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38418" h="1202524" fill="none" extrusionOk="0">
                <a:moveTo>
                  <a:pt x="0" y="0"/>
                </a:moveTo>
                <a:cubicBezTo>
                  <a:pt x="102735" y="-46240"/>
                  <a:pt x="344083" y="26601"/>
                  <a:pt x="460301" y="0"/>
                </a:cubicBezTo>
                <a:cubicBezTo>
                  <a:pt x="576519" y="-26601"/>
                  <a:pt x="883163" y="1509"/>
                  <a:pt x="1014755" y="0"/>
                </a:cubicBezTo>
                <a:cubicBezTo>
                  <a:pt x="1146347" y="-1509"/>
                  <a:pt x="1344757" y="44263"/>
                  <a:pt x="1506441" y="0"/>
                </a:cubicBezTo>
                <a:cubicBezTo>
                  <a:pt x="1668125" y="-44263"/>
                  <a:pt x="1827941" y="1563"/>
                  <a:pt x="1966742" y="0"/>
                </a:cubicBezTo>
                <a:cubicBezTo>
                  <a:pt x="2105543" y="-1563"/>
                  <a:pt x="2348368" y="47829"/>
                  <a:pt x="2521196" y="0"/>
                </a:cubicBezTo>
                <a:cubicBezTo>
                  <a:pt x="2694024" y="-47829"/>
                  <a:pt x="2899247" y="14422"/>
                  <a:pt x="3138418" y="0"/>
                </a:cubicBezTo>
                <a:cubicBezTo>
                  <a:pt x="3166706" y="199948"/>
                  <a:pt x="3114521" y="255291"/>
                  <a:pt x="3138418" y="400841"/>
                </a:cubicBezTo>
                <a:cubicBezTo>
                  <a:pt x="3162315" y="546391"/>
                  <a:pt x="3113342" y="642334"/>
                  <a:pt x="3138418" y="777632"/>
                </a:cubicBezTo>
                <a:cubicBezTo>
                  <a:pt x="3163494" y="912930"/>
                  <a:pt x="3093231" y="1016360"/>
                  <a:pt x="3138418" y="1202524"/>
                </a:cubicBezTo>
                <a:cubicBezTo>
                  <a:pt x="2935775" y="1242227"/>
                  <a:pt x="2865906" y="1178650"/>
                  <a:pt x="2678117" y="1202524"/>
                </a:cubicBezTo>
                <a:cubicBezTo>
                  <a:pt x="2490328" y="1226398"/>
                  <a:pt x="2428679" y="1188979"/>
                  <a:pt x="2249200" y="1202524"/>
                </a:cubicBezTo>
                <a:cubicBezTo>
                  <a:pt x="2069721" y="1216069"/>
                  <a:pt x="1872137" y="1187794"/>
                  <a:pt x="1694746" y="1202524"/>
                </a:cubicBezTo>
                <a:cubicBezTo>
                  <a:pt x="1517355" y="1217254"/>
                  <a:pt x="1340559" y="1179572"/>
                  <a:pt x="1234444" y="1202524"/>
                </a:cubicBezTo>
                <a:cubicBezTo>
                  <a:pt x="1128329" y="1225476"/>
                  <a:pt x="859287" y="1180488"/>
                  <a:pt x="679991" y="1202524"/>
                </a:cubicBezTo>
                <a:cubicBezTo>
                  <a:pt x="500695" y="1224560"/>
                  <a:pt x="171470" y="1161992"/>
                  <a:pt x="0" y="1202524"/>
                </a:cubicBezTo>
                <a:cubicBezTo>
                  <a:pt x="-11479" y="1094273"/>
                  <a:pt x="13351" y="927049"/>
                  <a:pt x="0" y="813708"/>
                </a:cubicBezTo>
                <a:cubicBezTo>
                  <a:pt x="-13351" y="700367"/>
                  <a:pt x="27071" y="565536"/>
                  <a:pt x="0" y="400841"/>
                </a:cubicBezTo>
                <a:cubicBezTo>
                  <a:pt x="-27071" y="236146"/>
                  <a:pt x="6143" y="165817"/>
                  <a:pt x="0" y="0"/>
                </a:cubicBezTo>
                <a:close/>
              </a:path>
              <a:path w="3138418" h="1202524" stroke="0" extrusionOk="0">
                <a:moveTo>
                  <a:pt x="0" y="0"/>
                </a:moveTo>
                <a:cubicBezTo>
                  <a:pt x="237005" y="-20956"/>
                  <a:pt x="298043" y="33069"/>
                  <a:pt x="491685" y="0"/>
                </a:cubicBezTo>
                <a:cubicBezTo>
                  <a:pt x="685327" y="-33069"/>
                  <a:pt x="744237" y="8345"/>
                  <a:pt x="920603" y="0"/>
                </a:cubicBezTo>
                <a:cubicBezTo>
                  <a:pt x="1096969" y="-8345"/>
                  <a:pt x="1301270" y="5777"/>
                  <a:pt x="1506441" y="0"/>
                </a:cubicBezTo>
                <a:cubicBezTo>
                  <a:pt x="1711612" y="-5777"/>
                  <a:pt x="1754520" y="10415"/>
                  <a:pt x="1998126" y="0"/>
                </a:cubicBezTo>
                <a:cubicBezTo>
                  <a:pt x="2241732" y="-10415"/>
                  <a:pt x="2284406" y="9786"/>
                  <a:pt x="2489812" y="0"/>
                </a:cubicBezTo>
                <a:cubicBezTo>
                  <a:pt x="2695218" y="-9786"/>
                  <a:pt x="2827861" y="33094"/>
                  <a:pt x="3138418" y="0"/>
                </a:cubicBezTo>
                <a:cubicBezTo>
                  <a:pt x="3174921" y="112259"/>
                  <a:pt x="3105324" y="207257"/>
                  <a:pt x="3138418" y="376791"/>
                </a:cubicBezTo>
                <a:cubicBezTo>
                  <a:pt x="3171512" y="546325"/>
                  <a:pt x="3104934" y="678454"/>
                  <a:pt x="3138418" y="777632"/>
                </a:cubicBezTo>
                <a:cubicBezTo>
                  <a:pt x="3171902" y="876810"/>
                  <a:pt x="3094978" y="1061585"/>
                  <a:pt x="3138418" y="1202524"/>
                </a:cubicBezTo>
                <a:cubicBezTo>
                  <a:pt x="2971702" y="1203829"/>
                  <a:pt x="2847873" y="1194107"/>
                  <a:pt x="2678117" y="1202524"/>
                </a:cubicBezTo>
                <a:cubicBezTo>
                  <a:pt x="2508361" y="1210941"/>
                  <a:pt x="2399452" y="1181790"/>
                  <a:pt x="2155047" y="1202524"/>
                </a:cubicBezTo>
                <a:cubicBezTo>
                  <a:pt x="1910642" y="1223258"/>
                  <a:pt x="1870273" y="1173194"/>
                  <a:pt x="1663362" y="1202524"/>
                </a:cubicBezTo>
                <a:cubicBezTo>
                  <a:pt x="1456452" y="1231854"/>
                  <a:pt x="1214736" y="1133765"/>
                  <a:pt x="1077524" y="1202524"/>
                </a:cubicBezTo>
                <a:cubicBezTo>
                  <a:pt x="940312" y="1271283"/>
                  <a:pt x="630408" y="1188111"/>
                  <a:pt x="491685" y="1202524"/>
                </a:cubicBezTo>
                <a:cubicBezTo>
                  <a:pt x="352962" y="1216937"/>
                  <a:pt x="239935" y="1177860"/>
                  <a:pt x="0" y="1202524"/>
                </a:cubicBezTo>
                <a:cubicBezTo>
                  <a:pt x="-13396" y="1006115"/>
                  <a:pt x="15954" y="966528"/>
                  <a:pt x="0" y="801683"/>
                </a:cubicBezTo>
                <a:cubicBezTo>
                  <a:pt x="-15954" y="636838"/>
                  <a:pt x="45070" y="528983"/>
                  <a:pt x="0" y="412867"/>
                </a:cubicBezTo>
                <a:cubicBezTo>
                  <a:pt x="-45070" y="296751"/>
                  <a:pt x="43197" y="10080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notification, promote new version or rollback, shift traffic, create pull request, trigger CI/CD/GitOps workflow, …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809297"/>
            <a:ext cx="0" cy="374206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809297"/>
            <a:ext cx="0" cy="374206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3677835" y="1321325"/>
            <a:ext cx="742898" cy="218719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808224" y="4263010"/>
            <a:ext cx="3805004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62400" y="4533918"/>
            <a:ext cx="1105996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533918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396" y="4201170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flipV="1">
            <a:off x="2969623" y="1679913"/>
            <a:ext cx="0" cy="67362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2353536"/>
            <a:ext cx="1416424" cy="82965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new app version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A1FA-FC95-D949-9BFB-681D4A89B857}"/>
              </a:ext>
            </a:extLst>
          </p:cNvPr>
          <p:cNvSpPr/>
          <p:nvPr/>
        </p:nvSpPr>
        <p:spPr>
          <a:xfrm>
            <a:off x="5634450" y="2070713"/>
            <a:ext cx="1725098" cy="773014"/>
          </a:xfrm>
          <a:custGeom>
            <a:avLst/>
            <a:gdLst>
              <a:gd name="connsiteX0" fmla="*/ 0 w 1725098"/>
              <a:gd name="connsiteY0" fmla="*/ 0 h 773014"/>
              <a:gd name="connsiteX1" fmla="*/ 557782 w 1725098"/>
              <a:gd name="connsiteY1" fmla="*/ 0 h 773014"/>
              <a:gd name="connsiteX2" fmla="*/ 1132814 w 1725098"/>
              <a:gd name="connsiteY2" fmla="*/ 0 h 773014"/>
              <a:gd name="connsiteX3" fmla="*/ 1725098 w 1725098"/>
              <a:gd name="connsiteY3" fmla="*/ 0 h 773014"/>
              <a:gd name="connsiteX4" fmla="*/ 1725098 w 1725098"/>
              <a:gd name="connsiteY4" fmla="*/ 386507 h 773014"/>
              <a:gd name="connsiteX5" fmla="*/ 1725098 w 1725098"/>
              <a:gd name="connsiteY5" fmla="*/ 773014 h 773014"/>
              <a:gd name="connsiteX6" fmla="*/ 1150065 w 1725098"/>
              <a:gd name="connsiteY6" fmla="*/ 773014 h 773014"/>
              <a:gd name="connsiteX7" fmla="*/ 609535 w 1725098"/>
              <a:gd name="connsiteY7" fmla="*/ 773014 h 773014"/>
              <a:gd name="connsiteX8" fmla="*/ 0 w 1725098"/>
              <a:gd name="connsiteY8" fmla="*/ 773014 h 773014"/>
              <a:gd name="connsiteX9" fmla="*/ 0 w 1725098"/>
              <a:gd name="connsiteY9" fmla="*/ 394237 h 773014"/>
              <a:gd name="connsiteX10" fmla="*/ 0 w 1725098"/>
              <a:gd name="connsiteY10" fmla="*/ 0 h 77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5098" h="773014" fill="none" extrusionOk="0">
                <a:moveTo>
                  <a:pt x="0" y="0"/>
                </a:moveTo>
                <a:cubicBezTo>
                  <a:pt x="168254" y="-65307"/>
                  <a:pt x="439636" y="53159"/>
                  <a:pt x="557782" y="0"/>
                </a:cubicBezTo>
                <a:cubicBezTo>
                  <a:pt x="675928" y="-53159"/>
                  <a:pt x="850694" y="40283"/>
                  <a:pt x="1132814" y="0"/>
                </a:cubicBezTo>
                <a:cubicBezTo>
                  <a:pt x="1414934" y="-40283"/>
                  <a:pt x="1600693" y="17773"/>
                  <a:pt x="1725098" y="0"/>
                </a:cubicBezTo>
                <a:cubicBezTo>
                  <a:pt x="1762404" y="94584"/>
                  <a:pt x="1686857" y="259962"/>
                  <a:pt x="1725098" y="386507"/>
                </a:cubicBezTo>
                <a:cubicBezTo>
                  <a:pt x="1763339" y="513052"/>
                  <a:pt x="1712159" y="611104"/>
                  <a:pt x="1725098" y="773014"/>
                </a:cubicBezTo>
                <a:cubicBezTo>
                  <a:pt x="1548193" y="838099"/>
                  <a:pt x="1394852" y="710947"/>
                  <a:pt x="1150065" y="773014"/>
                </a:cubicBezTo>
                <a:cubicBezTo>
                  <a:pt x="905278" y="835081"/>
                  <a:pt x="841607" y="744938"/>
                  <a:pt x="609535" y="773014"/>
                </a:cubicBezTo>
                <a:cubicBezTo>
                  <a:pt x="377463" y="801090"/>
                  <a:pt x="197833" y="725069"/>
                  <a:pt x="0" y="773014"/>
                </a:cubicBezTo>
                <a:cubicBezTo>
                  <a:pt x="-5271" y="679045"/>
                  <a:pt x="17636" y="542555"/>
                  <a:pt x="0" y="394237"/>
                </a:cubicBezTo>
                <a:cubicBezTo>
                  <a:pt x="-17636" y="245919"/>
                  <a:pt x="9349" y="182711"/>
                  <a:pt x="0" y="0"/>
                </a:cubicBezTo>
                <a:close/>
              </a:path>
              <a:path w="1725098" h="773014" stroke="0" extrusionOk="0">
                <a:moveTo>
                  <a:pt x="0" y="0"/>
                </a:moveTo>
                <a:cubicBezTo>
                  <a:pt x="205968" y="-34008"/>
                  <a:pt x="322315" y="28520"/>
                  <a:pt x="557782" y="0"/>
                </a:cubicBezTo>
                <a:cubicBezTo>
                  <a:pt x="793249" y="-28520"/>
                  <a:pt x="921916" y="45588"/>
                  <a:pt x="1081061" y="0"/>
                </a:cubicBezTo>
                <a:cubicBezTo>
                  <a:pt x="1240206" y="-45588"/>
                  <a:pt x="1492223" y="9541"/>
                  <a:pt x="1725098" y="0"/>
                </a:cubicBezTo>
                <a:cubicBezTo>
                  <a:pt x="1762250" y="105537"/>
                  <a:pt x="1681881" y="279446"/>
                  <a:pt x="1725098" y="378777"/>
                </a:cubicBezTo>
                <a:cubicBezTo>
                  <a:pt x="1768315" y="478108"/>
                  <a:pt x="1718875" y="577451"/>
                  <a:pt x="1725098" y="773014"/>
                </a:cubicBezTo>
                <a:cubicBezTo>
                  <a:pt x="1537608" y="821520"/>
                  <a:pt x="1377806" y="714416"/>
                  <a:pt x="1184567" y="773014"/>
                </a:cubicBezTo>
                <a:cubicBezTo>
                  <a:pt x="991328" y="831612"/>
                  <a:pt x="770711" y="759634"/>
                  <a:pt x="644037" y="773014"/>
                </a:cubicBezTo>
                <a:cubicBezTo>
                  <a:pt x="517363" y="786394"/>
                  <a:pt x="280564" y="767561"/>
                  <a:pt x="0" y="773014"/>
                </a:cubicBezTo>
                <a:cubicBezTo>
                  <a:pt x="-18556" y="660505"/>
                  <a:pt x="9172" y="498657"/>
                  <a:pt x="0" y="409697"/>
                </a:cubicBezTo>
                <a:cubicBezTo>
                  <a:pt x="-9172" y="320737"/>
                  <a:pt x="19821" y="116366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 insights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E01060D-C16A-9B48-8CFA-C17D603B6532}"/>
              </a:ext>
            </a:extLst>
          </p:cNvPr>
          <p:cNvCxnSpPr>
            <a:cxnSpLocks/>
            <a:stCxn id="26" idx="2"/>
            <a:endCxn id="24" idx="1"/>
          </p:cNvCxnSpPr>
          <p:nvPr/>
        </p:nvCxnSpPr>
        <p:spPr>
          <a:xfrm rot="16200000" flipH="1">
            <a:off x="5193532" y="2016301"/>
            <a:ext cx="530669" cy="351168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18B92DA-2C8E-994D-A6C4-A729E6579E17}"/>
              </a:ext>
            </a:extLst>
          </p:cNvPr>
          <p:cNvCxnSpPr>
            <a:cxnSpLocks/>
            <a:stCxn id="24" idx="2"/>
            <a:endCxn id="41" idx="1"/>
          </p:cNvCxnSpPr>
          <p:nvPr/>
        </p:nvCxnSpPr>
        <p:spPr>
          <a:xfrm rot="16200000" flipH="1">
            <a:off x="6275892" y="3064833"/>
            <a:ext cx="745424" cy="303211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B29451C2-9B28-4E49-A9F7-51E8D792D228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6485725" y="-306562"/>
            <a:ext cx="257656" cy="2662542"/>
          </a:xfrm>
          <a:prstGeom prst="bentConnector2">
            <a:avLst/>
          </a:prstGeom>
          <a:ln w="25400">
            <a:solidFill>
              <a:srgbClr val="7030A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B17411-0B7A-8A43-BA3D-808CBA696F8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145831" y="1540044"/>
            <a:ext cx="1799993" cy="327309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DCC67-4F87-9A40-9038-787217D1A4BA}"/>
              </a:ext>
            </a:extLst>
          </p:cNvPr>
          <p:cNvSpPr txBox="1"/>
          <p:nvPr/>
        </p:nvSpPr>
        <p:spPr>
          <a:xfrm>
            <a:off x="5970991" y="524398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generating load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370-94C0-AE45-A4DE-A7393C60B8ED}"/>
              </a:ext>
            </a:extLst>
          </p:cNvPr>
          <p:cNvSpPr txBox="1"/>
          <p:nvPr/>
        </p:nvSpPr>
        <p:spPr>
          <a:xfrm>
            <a:off x="7043052" y="1233683"/>
            <a:ext cx="258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querying backends like Prometheus, Elastic, …</a:t>
            </a:r>
          </a:p>
        </p:txBody>
      </p: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45BF9-DFA1-9241-AF9F-EABE6D269EE5}"/>
              </a:ext>
            </a:extLst>
          </p:cNvPr>
          <p:cNvSpPr/>
          <p:nvPr/>
        </p:nvSpPr>
        <p:spPr>
          <a:xfrm>
            <a:off x="2732690" y="1566041"/>
            <a:ext cx="7020910" cy="297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3657600" y="2432334"/>
            <a:ext cx="1790461" cy="1179785"/>
          </a:xfrm>
          <a:custGeom>
            <a:avLst/>
            <a:gdLst>
              <a:gd name="connsiteX0" fmla="*/ 0 w 1790461"/>
              <a:gd name="connsiteY0" fmla="*/ 0 h 1179785"/>
              <a:gd name="connsiteX1" fmla="*/ 578916 w 1790461"/>
              <a:gd name="connsiteY1" fmla="*/ 0 h 1179785"/>
              <a:gd name="connsiteX2" fmla="*/ 1175736 w 1790461"/>
              <a:gd name="connsiteY2" fmla="*/ 0 h 1179785"/>
              <a:gd name="connsiteX3" fmla="*/ 1790461 w 1790461"/>
              <a:gd name="connsiteY3" fmla="*/ 0 h 1179785"/>
              <a:gd name="connsiteX4" fmla="*/ 1790461 w 1790461"/>
              <a:gd name="connsiteY4" fmla="*/ 589893 h 1179785"/>
              <a:gd name="connsiteX5" fmla="*/ 1790461 w 1790461"/>
              <a:gd name="connsiteY5" fmla="*/ 1179785 h 1179785"/>
              <a:gd name="connsiteX6" fmla="*/ 1193641 w 1790461"/>
              <a:gd name="connsiteY6" fmla="*/ 1179785 h 1179785"/>
              <a:gd name="connsiteX7" fmla="*/ 632630 w 1790461"/>
              <a:gd name="connsiteY7" fmla="*/ 1179785 h 1179785"/>
              <a:gd name="connsiteX8" fmla="*/ 0 w 1790461"/>
              <a:gd name="connsiteY8" fmla="*/ 1179785 h 1179785"/>
              <a:gd name="connsiteX9" fmla="*/ 0 w 1790461"/>
              <a:gd name="connsiteY9" fmla="*/ 601690 h 1179785"/>
              <a:gd name="connsiteX10" fmla="*/ 0 w 1790461"/>
              <a:gd name="connsiteY10" fmla="*/ 0 h 11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0461" h="1179785" fill="none" extrusionOk="0">
                <a:moveTo>
                  <a:pt x="0" y="0"/>
                </a:moveTo>
                <a:cubicBezTo>
                  <a:pt x="123975" y="-1688"/>
                  <a:pt x="461064" y="34721"/>
                  <a:pt x="578916" y="0"/>
                </a:cubicBezTo>
                <a:cubicBezTo>
                  <a:pt x="696768" y="-34721"/>
                  <a:pt x="910255" y="8603"/>
                  <a:pt x="1175736" y="0"/>
                </a:cubicBezTo>
                <a:cubicBezTo>
                  <a:pt x="1441217" y="-8603"/>
                  <a:pt x="1639874" y="72082"/>
                  <a:pt x="1790461" y="0"/>
                </a:cubicBezTo>
                <a:cubicBezTo>
                  <a:pt x="1851071" y="168805"/>
                  <a:pt x="1728350" y="451185"/>
                  <a:pt x="1790461" y="589893"/>
                </a:cubicBezTo>
                <a:cubicBezTo>
                  <a:pt x="1852572" y="728601"/>
                  <a:pt x="1756441" y="925786"/>
                  <a:pt x="1790461" y="1179785"/>
                </a:cubicBezTo>
                <a:cubicBezTo>
                  <a:pt x="1620906" y="1215105"/>
                  <a:pt x="1424889" y="1163175"/>
                  <a:pt x="1193641" y="1179785"/>
                </a:cubicBezTo>
                <a:cubicBezTo>
                  <a:pt x="962393" y="1196395"/>
                  <a:pt x="819959" y="1151578"/>
                  <a:pt x="632630" y="1179785"/>
                </a:cubicBezTo>
                <a:cubicBezTo>
                  <a:pt x="445301" y="1207992"/>
                  <a:pt x="222592" y="1111488"/>
                  <a:pt x="0" y="1179785"/>
                </a:cubicBezTo>
                <a:cubicBezTo>
                  <a:pt x="-6402" y="965932"/>
                  <a:pt x="41558" y="808976"/>
                  <a:pt x="0" y="601690"/>
                </a:cubicBezTo>
                <a:cubicBezTo>
                  <a:pt x="-41558" y="394405"/>
                  <a:pt x="18458" y="210344"/>
                  <a:pt x="0" y="0"/>
                </a:cubicBezTo>
                <a:close/>
              </a:path>
              <a:path w="1790461" h="1179785" stroke="0" extrusionOk="0">
                <a:moveTo>
                  <a:pt x="0" y="0"/>
                </a:moveTo>
                <a:cubicBezTo>
                  <a:pt x="177481" y="-6470"/>
                  <a:pt x="324366" y="62218"/>
                  <a:pt x="578916" y="0"/>
                </a:cubicBezTo>
                <a:cubicBezTo>
                  <a:pt x="833466" y="-62218"/>
                  <a:pt x="899156" y="13464"/>
                  <a:pt x="1122022" y="0"/>
                </a:cubicBezTo>
                <a:cubicBezTo>
                  <a:pt x="1344888" y="-13464"/>
                  <a:pt x="1505542" y="38953"/>
                  <a:pt x="1790461" y="0"/>
                </a:cubicBezTo>
                <a:cubicBezTo>
                  <a:pt x="1853215" y="149219"/>
                  <a:pt x="1768063" y="358037"/>
                  <a:pt x="1790461" y="578095"/>
                </a:cubicBezTo>
                <a:cubicBezTo>
                  <a:pt x="1812859" y="798154"/>
                  <a:pt x="1737564" y="913307"/>
                  <a:pt x="1790461" y="1179785"/>
                </a:cubicBezTo>
                <a:cubicBezTo>
                  <a:pt x="1594732" y="1191825"/>
                  <a:pt x="1393617" y="1147342"/>
                  <a:pt x="1229450" y="1179785"/>
                </a:cubicBezTo>
                <a:cubicBezTo>
                  <a:pt x="1065283" y="1212228"/>
                  <a:pt x="865964" y="1116480"/>
                  <a:pt x="668439" y="1179785"/>
                </a:cubicBezTo>
                <a:cubicBezTo>
                  <a:pt x="470914" y="1243090"/>
                  <a:pt x="202740" y="1103105"/>
                  <a:pt x="0" y="1179785"/>
                </a:cubicBezTo>
                <a:cubicBezTo>
                  <a:pt x="-30222" y="972383"/>
                  <a:pt x="11070" y="823190"/>
                  <a:pt x="0" y="625286"/>
                </a:cubicBezTo>
                <a:cubicBezTo>
                  <a:pt x="-11070" y="427382"/>
                  <a:pt x="23142" y="206330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Front-end service (e.g., Flask / NodeJS app)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A1FA-FC95-D949-9BFB-681D4A89B857}"/>
              </a:ext>
            </a:extLst>
          </p:cNvPr>
          <p:cNvSpPr/>
          <p:nvPr/>
        </p:nvSpPr>
        <p:spPr>
          <a:xfrm>
            <a:off x="6743940" y="2432335"/>
            <a:ext cx="2009783" cy="1179786"/>
          </a:xfrm>
          <a:custGeom>
            <a:avLst/>
            <a:gdLst>
              <a:gd name="connsiteX0" fmla="*/ 0 w 2009783"/>
              <a:gd name="connsiteY0" fmla="*/ 0 h 1179786"/>
              <a:gd name="connsiteX1" fmla="*/ 482348 w 2009783"/>
              <a:gd name="connsiteY1" fmla="*/ 0 h 1179786"/>
              <a:gd name="connsiteX2" fmla="*/ 984794 w 2009783"/>
              <a:gd name="connsiteY2" fmla="*/ 0 h 1179786"/>
              <a:gd name="connsiteX3" fmla="*/ 1507337 w 2009783"/>
              <a:gd name="connsiteY3" fmla="*/ 0 h 1179786"/>
              <a:gd name="connsiteX4" fmla="*/ 2009783 w 2009783"/>
              <a:gd name="connsiteY4" fmla="*/ 0 h 1179786"/>
              <a:gd name="connsiteX5" fmla="*/ 2009783 w 2009783"/>
              <a:gd name="connsiteY5" fmla="*/ 601691 h 1179786"/>
              <a:gd name="connsiteX6" fmla="*/ 2009783 w 2009783"/>
              <a:gd name="connsiteY6" fmla="*/ 1179786 h 1179786"/>
              <a:gd name="connsiteX7" fmla="*/ 1467142 w 2009783"/>
              <a:gd name="connsiteY7" fmla="*/ 1179786 h 1179786"/>
              <a:gd name="connsiteX8" fmla="*/ 924500 w 2009783"/>
              <a:gd name="connsiteY8" fmla="*/ 1179786 h 1179786"/>
              <a:gd name="connsiteX9" fmla="*/ 0 w 2009783"/>
              <a:gd name="connsiteY9" fmla="*/ 1179786 h 1179786"/>
              <a:gd name="connsiteX10" fmla="*/ 0 w 2009783"/>
              <a:gd name="connsiteY10" fmla="*/ 601691 h 1179786"/>
              <a:gd name="connsiteX11" fmla="*/ 0 w 2009783"/>
              <a:gd name="connsiteY11" fmla="*/ 0 h 117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783" h="1179786" fill="none" extrusionOk="0">
                <a:moveTo>
                  <a:pt x="0" y="0"/>
                </a:moveTo>
                <a:cubicBezTo>
                  <a:pt x="191066" y="-9014"/>
                  <a:pt x="335463" y="37622"/>
                  <a:pt x="482348" y="0"/>
                </a:cubicBezTo>
                <a:cubicBezTo>
                  <a:pt x="629233" y="-37622"/>
                  <a:pt x="808452" y="53404"/>
                  <a:pt x="984794" y="0"/>
                </a:cubicBezTo>
                <a:cubicBezTo>
                  <a:pt x="1161136" y="-53404"/>
                  <a:pt x="1345009" y="39073"/>
                  <a:pt x="1507337" y="0"/>
                </a:cubicBezTo>
                <a:cubicBezTo>
                  <a:pt x="1669665" y="-39073"/>
                  <a:pt x="1798010" y="18780"/>
                  <a:pt x="2009783" y="0"/>
                </a:cubicBezTo>
                <a:cubicBezTo>
                  <a:pt x="2063594" y="121710"/>
                  <a:pt x="1959260" y="477454"/>
                  <a:pt x="2009783" y="601691"/>
                </a:cubicBezTo>
                <a:cubicBezTo>
                  <a:pt x="2060306" y="725928"/>
                  <a:pt x="1965782" y="992576"/>
                  <a:pt x="2009783" y="1179786"/>
                </a:cubicBezTo>
                <a:cubicBezTo>
                  <a:pt x="1886877" y="1231459"/>
                  <a:pt x="1702209" y="1128814"/>
                  <a:pt x="1467142" y="1179786"/>
                </a:cubicBezTo>
                <a:cubicBezTo>
                  <a:pt x="1232075" y="1230758"/>
                  <a:pt x="1159291" y="1147336"/>
                  <a:pt x="924500" y="1179786"/>
                </a:cubicBezTo>
                <a:cubicBezTo>
                  <a:pt x="689709" y="1212236"/>
                  <a:pt x="232183" y="1122842"/>
                  <a:pt x="0" y="1179786"/>
                </a:cubicBezTo>
                <a:cubicBezTo>
                  <a:pt x="-61686" y="1015407"/>
                  <a:pt x="34870" y="838304"/>
                  <a:pt x="0" y="601691"/>
                </a:cubicBezTo>
                <a:cubicBezTo>
                  <a:pt x="-34870" y="365079"/>
                  <a:pt x="56483" y="159283"/>
                  <a:pt x="0" y="0"/>
                </a:cubicBezTo>
                <a:close/>
              </a:path>
              <a:path w="2009783" h="1179786" stroke="0" extrusionOk="0">
                <a:moveTo>
                  <a:pt x="0" y="0"/>
                </a:moveTo>
                <a:cubicBezTo>
                  <a:pt x="195156" y="-9781"/>
                  <a:pt x="346698" y="29297"/>
                  <a:pt x="482348" y="0"/>
                </a:cubicBezTo>
                <a:cubicBezTo>
                  <a:pt x="617998" y="-29297"/>
                  <a:pt x="804509" y="12186"/>
                  <a:pt x="924500" y="0"/>
                </a:cubicBezTo>
                <a:cubicBezTo>
                  <a:pt x="1044491" y="-12186"/>
                  <a:pt x="1325794" y="18424"/>
                  <a:pt x="1467142" y="0"/>
                </a:cubicBezTo>
                <a:cubicBezTo>
                  <a:pt x="1608490" y="-18424"/>
                  <a:pt x="1747351" y="10638"/>
                  <a:pt x="2009783" y="0"/>
                </a:cubicBezTo>
                <a:cubicBezTo>
                  <a:pt x="2057756" y="166814"/>
                  <a:pt x="1989131" y="314786"/>
                  <a:pt x="2009783" y="578095"/>
                </a:cubicBezTo>
                <a:cubicBezTo>
                  <a:pt x="2030435" y="841404"/>
                  <a:pt x="1953691" y="951864"/>
                  <a:pt x="2009783" y="1179786"/>
                </a:cubicBezTo>
                <a:cubicBezTo>
                  <a:pt x="1885756" y="1202592"/>
                  <a:pt x="1711825" y="1172089"/>
                  <a:pt x="1507337" y="1179786"/>
                </a:cubicBezTo>
                <a:cubicBezTo>
                  <a:pt x="1302849" y="1187483"/>
                  <a:pt x="1163522" y="1160024"/>
                  <a:pt x="964696" y="1179786"/>
                </a:cubicBezTo>
                <a:cubicBezTo>
                  <a:pt x="765870" y="1199548"/>
                  <a:pt x="683239" y="1150694"/>
                  <a:pt x="522544" y="1179786"/>
                </a:cubicBezTo>
                <a:cubicBezTo>
                  <a:pt x="361849" y="1208878"/>
                  <a:pt x="260058" y="1124111"/>
                  <a:pt x="0" y="1179786"/>
                </a:cubicBezTo>
                <a:cubicBezTo>
                  <a:pt x="-57759" y="1026800"/>
                  <a:pt x="37923" y="774365"/>
                  <a:pt x="0" y="589893"/>
                </a:cubicBezTo>
                <a:cubicBezTo>
                  <a:pt x="-37923" y="405421"/>
                  <a:pt x="7459" y="1702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Back-end service (e.g., </a:t>
            </a:r>
            <a:r>
              <a:rPr lang="en-US" sz="1600" dirty="0" err="1">
                <a:solidFill>
                  <a:schemeClr val="tx1"/>
                </a:solidFill>
              </a:rPr>
              <a:t>Kserve</a:t>
            </a:r>
            <a:r>
              <a:rPr lang="en-US" sz="1600" dirty="0">
                <a:solidFill>
                  <a:schemeClr val="tx1"/>
                </a:solidFill>
              </a:rPr>
              <a:t> / </a:t>
            </a:r>
            <a:r>
              <a:rPr lang="en-US" sz="1600" dirty="0" err="1">
                <a:solidFill>
                  <a:schemeClr val="tx1"/>
                </a:solidFill>
              </a:rPr>
              <a:t>RayServe</a:t>
            </a:r>
            <a:r>
              <a:rPr lang="en-US" sz="1600" dirty="0">
                <a:solidFill>
                  <a:schemeClr val="tx1"/>
                </a:solidFill>
              </a:rPr>
              <a:t> / Seldon Deployment)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16FAED-651E-974D-9001-5DC7CE021268}"/>
              </a:ext>
            </a:extLst>
          </p:cNvPr>
          <p:cNvSpPr/>
          <p:nvPr/>
        </p:nvSpPr>
        <p:spPr>
          <a:xfrm>
            <a:off x="8454418" y="1271094"/>
            <a:ext cx="2009783" cy="589893"/>
          </a:xfrm>
          <a:custGeom>
            <a:avLst/>
            <a:gdLst>
              <a:gd name="connsiteX0" fmla="*/ 0 w 2009783"/>
              <a:gd name="connsiteY0" fmla="*/ 0 h 589893"/>
              <a:gd name="connsiteX1" fmla="*/ 482348 w 2009783"/>
              <a:gd name="connsiteY1" fmla="*/ 0 h 589893"/>
              <a:gd name="connsiteX2" fmla="*/ 984794 w 2009783"/>
              <a:gd name="connsiteY2" fmla="*/ 0 h 589893"/>
              <a:gd name="connsiteX3" fmla="*/ 1487239 w 2009783"/>
              <a:gd name="connsiteY3" fmla="*/ 0 h 589893"/>
              <a:gd name="connsiteX4" fmla="*/ 2009783 w 2009783"/>
              <a:gd name="connsiteY4" fmla="*/ 0 h 589893"/>
              <a:gd name="connsiteX5" fmla="*/ 2009783 w 2009783"/>
              <a:gd name="connsiteY5" fmla="*/ 589893 h 589893"/>
              <a:gd name="connsiteX6" fmla="*/ 1507337 w 2009783"/>
              <a:gd name="connsiteY6" fmla="*/ 589893 h 589893"/>
              <a:gd name="connsiteX7" fmla="*/ 1045087 w 2009783"/>
              <a:gd name="connsiteY7" fmla="*/ 589893 h 589893"/>
              <a:gd name="connsiteX8" fmla="*/ 582837 w 2009783"/>
              <a:gd name="connsiteY8" fmla="*/ 589893 h 589893"/>
              <a:gd name="connsiteX9" fmla="*/ 0 w 2009783"/>
              <a:gd name="connsiteY9" fmla="*/ 589893 h 589893"/>
              <a:gd name="connsiteX10" fmla="*/ 0 w 2009783"/>
              <a:gd name="connsiteY10" fmla="*/ 0 h 58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9783" h="589893" fill="none" extrusionOk="0">
                <a:moveTo>
                  <a:pt x="0" y="0"/>
                </a:moveTo>
                <a:cubicBezTo>
                  <a:pt x="184288" y="-7174"/>
                  <a:pt x="352224" y="16171"/>
                  <a:pt x="482348" y="0"/>
                </a:cubicBezTo>
                <a:cubicBezTo>
                  <a:pt x="612472" y="-16171"/>
                  <a:pt x="791947" y="14459"/>
                  <a:pt x="984794" y="0"/>
                </a:cubicBezTo>
                <a:cubicBezTo>
                  <a:pt x="1177641" y="-14459"/>
                  <a:pt x="1295251" y="34059"/>
                  <a:pt x="1487239" y="0"/>
                </a:cubicBezTo>
                <a:cubicBezTo>
                  <a:pt x="1679228" y="-34059"/>
                  <a:pt x="1823372" y="23616"/>
                  <a:pt x="2009783" y="0"/>
                </a:cubicBezTo>
                <a:cubicBezTo>
                  <a:pt x="2035938" y="264262"/>
                  <a:pt x="1978075" y="333897"/>
                  <a:pt x="2009783" y="589893"/>
                </a:cubicBezTo>
                <a:cubicBezTo>
                  <a:pt x="1763609" y="609090"/>
                  <a:pt x="1720386" y="539202"/>
                  <a:pt x="1507337" y="589893"/>
                </a:cubicBezTo>
                <a:cubicBezTo>
                  <a:pt x="1294288" y="640584"/>
                  <a:pt x="1203327" y="586454"/>
                  <a:pt x="1045087" y="589893"/>
                </a:cubicBezTo>
                <a:cubicBezTo>
                  <a:pt x="886847" y="593332"/>
                  <a:pt x="729689" y="589157"/>
                  <a:pt x="582837" y="589893"/>
                </a:cubicBezTo>
                <a:cubicBezTo>
                  <a:pt x="435985" y="590629"/>
                  <a:pt x="147484" y="570423"/>
                  <a:pt x="0" y="589893"/>
                </a:cubicBezTo>
                <a:cubicBezTo>
                  <a:pt x="-55145" y="314338"/>
                  <a:pt x="51334" y="213934"/>
                  <a:pt x="0" y="0"/>
                </a:cubicBezTo>
                <a:close/>
              </a:path>
              <a:path w="2009783" h="589893" stroke="0" extrusionOk="0">
                <a:moveTo>
                  <a:pt x="0" y="0"/>
                </a:moveTo>
                <a:cubicBezTo>
                  <a:pt x="195156" y="-9781"/>
                  <a:pt x="346698" y="29297"/>
                  <a:pt x="482348" y="0"/>
                </a:cubicBezTo>
                <a:cubicBezTo>
                  <a:pt x="617998" y="-29297"/>
                  <a:pt x="804509" y="12186"/>
                  <a:pt x="924500" y="0"/>
                </a:cubicBezTo>
                <a:cubicBezTo>
                  <a:pt x="1044491" y="-12186"/>
                  <a:pt x="1325794" y="18424"/>
                  <a:pt x="1467142" y="0"/>
                </a:cubicBezTo>
                <a:cubicBezTo>
                  <a:pt x="1608490" y="-18424"/>
                  <a:pt x="1747351" y="10638"/>
                  <a:pt x="2009783" y="0"/>
                </a:cubicBezTo>
                <a:cubicBezTo>
                  <a:pt x="2064060" y="207977"/>
                  <a:pt x="1955955" y="416109"/>
                  <a:pt x="2009783" y="589893"/>
                </a:cubicBezTo>
                <a:cubicBezTo>
                  <a:pt x="1832886" y="618502"/>
                  <a:pt x="1679883" y="544714"/>
                  <a:pt x="1547533" y="589893"/>
                </a:cubicBezTo>
                <a:cubicBezTo>
                  <a:pt x="1415183" y="635072"/>
                  <a:pt x="1203345" y="542908"/>
                  <a:pt x="1085283" y="589893"/>
                </a:cubicBezTo>
                <a:cubicBezTo>
                  <a:pt x="967221" y="636878"/>
                  <a:pt x="742984" y="572226"/>
                  <a:pt x="542641" y="589893"/>
                </a:cubicBezTo>
                <a:cubicBezTo>
                  <a:pt x="342298" y="607560"/>
                  <a:pt x="163424" y="526872"/>
                  <a:pt x="0" y="589893"/>
                </a:cubicBezTo>
                <a:cubicBezTo>
                  <a:pt x="-68599" y="412665"/>
                  <a:pt x="2799" y="14070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E28B80-7B6C-CF4C-B9A7-6BEC2AB50084}"/>
              </a:ext>
            </a:extLst>
          </p:cNvPr>
          <p:cNvCxnSpPr>
            <a:endCxn id="24" idx="1"/>
          </p:cNvCxnSpPr>
          <p:nvPr/>
        </p:nvCxnSpPr>
        <p:spPr>
          <a:xfrm flipV="1">
            <a:off x="5448061" y="3022228"/>
            <a:ext cx="1295879" cy="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A5EB9F2-72E5-DE43-8FD3-C3FB838AE487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5400000" flipH="1">
            <a:off x="6150831" y="2014120"/>
            <a:ext cx="2" cy="3196001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C8BC07-97A4-0747-BBFA-009C30C8FF2F}"/>
              </a:ext>
            </a:extLst>
          </p:cNvPr>
          <p:cNvSpPr txBox="1"/>
          <p:nvPr/>
        </p:nvSpPr>
        <p:spPr>
          <a:xfrm>
            <a:off x="5620151" y="269938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9D81F-4BB1-6940-A4D7-2D23225B19CC}"/>
              </a:ext>
            </a:extLst>
          </p:cNvPr>
          <p:cNvSpPr txBox="1"/>
          <p:nvPr/>
        </p:nvSpPr>
        <p:spPr>
          <a:xfrm>
            <a:off x="5627553" y="347641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3143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1933904" y="1439918"/>
            <a:ext cx="3514158" cy="2249214"/>
          </a:xfrm>
          <a:custGeom>
            <a:avLst/>
            <a:gdLst>
              <a:gd name="connsiteX0" fmla="*/ 0 w 3514158"/>
              <a:gd name="connsiteY0" fmla="*/ 0 h 2249214"/>
              <a:gd name="connsiteX1" fmla="*/ 550551 w 3514158"/>
              <a:gd name="connsiteY1" fmla="*/ 0 h 2249214"/>
              <a:gd name="connsiteX2" fmla="*/ 1065961 w 3514158"/>
              <a:gd name="connsiteY2" fmla="*/ 0 h 2249214"/>
              <a:gd name="connsiteX3" fmla="*/ 1686796 w 3514158"/>
              <a:gd name="connsiteY3" fmla="*/ 0 h 2249214"/>
              <a:gd name="connsiteX4" fmla="*/ 2272489 w 3514158"/>
              <a:gd name="connsiteY4" fmla="*/ 0 h 2249214"/>
              <a:gd name="connsiteX5" fmla="*/ 2858182 w 3514158"/>
              <a:gd name="connsiteY5" fmla="*/ 0 h 2249214"/>
              <a:gd name="connsiteX6" fmla="*/ 3514158 w 3514158"/>
              <a:gd name="connsiteY6" fmla="*/ 0 h 2249214"/>
              <a:gd name="connsiteX7" fmla="*/ 3514158 w 3514158"/>
              <a:gd name="connsiteY7" fmla="*/ 584796 h 2249214"/>
              <a:gd name="connsiteX8" fmla="*/ 3514158 w 3514158"/>
              <a:gd name="connsiteY8" fmla="*/ 1102115 h 2249214"/>
              <a:gd name="connsiteX9" fmla="*/ 3514158 w 3514158"/>
              <a:gd name="connsiteY9" fmla="*/ 1686911 h 2249214"/>
              <a:gd name="connsiteX10" fmla="*/ 3514158 w 3514158"/>
              <a:gd name="connsiteY10" fmla="*/ 2249214 h 2249214"/>
              <a:gd name="connsiteX11" fmla="*/ 2893323 w 3514158"/>
              <a:gd name="connsiteY11" fmla="*/ 2249214 h 2249214"/>
              <a:gd name="connsiteX12" fmla="*/ 2272489 w 3514158"/>
              <a:gd name="connsiteY12" fmla="*/ 2249214 h 2249214"/>
              <a:gd name="connsiteX13" fmla="*/ 1616513 w 3514158"/>
              <a:gd name="connsiteY13" fmla="*/ 2249214 h 2249214"/>
              <a:gd name="connsiteX14" fmla="*/ 1065961 w 3514158"/>
              <a:gd name="connsiteY14" fmla="*/ 2249214 h 2249214"/>
              <a:gd name="connsiteX15" fmla="*/ 0 w 3514158"/>
              <a:gd name="connsiteY15" fmla="*/ 2249214 h 2249214"/>
              <a:gd name="connsiteX16" fmla="*/ 0 w 3514158"/>
              <a:gd name="connsiteY16" fmla="*/ 1731895 h 2249214"/>
              <a:gd name="connsiteX17" fmla="*/ 0 w 3514158"/>
              <a:gd name="connsiteY17" fmla="*/ 1169591 h 2249214"/>
              <a:gd name="connsiteX18" fmla="*/ 0 w 3514158"/>
              <a:gd name="connsiteY18" fmla="*/ 584796 h 2249214"/>
              <a:gd name="connsiteX19" fmla="*/ 0 w 3514158"/>
              <a:gd name="connsiteY19" fmla="*/ 0 h 224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4158" h="2249214" fill="none" extrusionOk="0">
                <a:moveTo>
                  <a:pt x="0" y="0"/>
                </a:moveTo>
                <a:cubicBezTo>
                  <a:pt x="114608" y="-12912"/>
                  <a:pt x="286130" y="55354"/>
                  <a:pt x="550551" y="0"/>
                </a:cubicBezTo>
                <a:cubicBezTo>
                  <a:pt x="814972" y="-55354"/>
                  <a:pt x="927305" y="8264"/>
                  <a:pt x="1065961" y="0"/>
                </a:cubicBezTo>
                <a:cubicBezTo>
                  <a:pt x="1204617" y="-8264"/>
                  <a:pt x="1432307" y="46301"/>
                  <a:pt x="1686796" y="0"/>
                </a:cubicBezTo>
                <a:cubicBezTo>
                  <a:pt x="1941286" y="-46301"/>
                  <a:pt x="2149491" y="22103"/>
                  <a:pt x="2272489" y="0"/>
                </a:cubicBezTo>
                <a:cubicBezTo>
                  <a:pt x="2395487" y="-22103"/>
                  <a:pt x="2616033" y="31454"/>
                  <a:pt x="2858182" y="0"/>
                </a:cubicBezTo>
                <a:cubicBezTo>
                  <a:pt x="3100331" y="-31454"/>
                  <a:pt x="3313315" y="76355"/>
                  <a:pt x="3514158" y="0"/>
                </a:cubicBezTo>
                <a:cubicBezTo>
                  <a:pt x="3574324" y="192446"/>
                  <a:pt x="3490693" y="445803"/>
                  <a:pt x="3514158" y="584796"/>
                </a:cubicBezTo>
                <a:cubicBezTo>
                  <a:pt x="3537623" y="723789"/>
                  <a:pt x="3487279" y="945858"/>
                  <a:pt x="3514158" y="1102115"/>
                </a:cubicBezTo>
                <a:cubicBezTo>
                  <a:pt x="3541037" y="1258372"/>
                  <a:pt x="3502305" y="1403557"/>
                  <a:pt x="3514158" y="1686911"/>
                </a:cubicBezTo>
                <a:cubicBezTo>
                  <a:pt x="3526011" y="1970265"/>
                  <a:pt x="3495825" y="2058885"/>
                  <a:pt x="3514158" y="2249214"/>
                </a:cubicBezTo>
                <a:cubicBezTo>
                  <a:pt x="3225392" y="2316453"/>
                  <a:pt x="3082456" y="2229938"/>
                  <a:pt x="2893323" y="2249214"/>
                </a:cubicBezTo>
                <a:cubicBezTo>
                  <a:pt x="2704191" y="2268490"/>
                  <a:pt x="2477010" y="2175870"/>
                  <a:pt x="2272489" y="2249214"/>
                </a:cubicBezTo>
                <a:cubicBezTo>
                  <a:pt x="2067968" y="2322558"/>
                  <a:pt x="1908747" y="2215361"/>
                  <a:pt x="1616513" y="2249214"/>
                </a:cubicBezTo>
                <a:cubicBezTo>
                  <a:pt x="1324279" y="2283067"/>
                  <a:pt x="1181688" y="2230845"/>
                  <a:pt x="1065961" y="2249214"/>
                </a:cubicBezTo>
                <a:cubicBezTo>
                  <a:pt x="950234" y="2267583"/>
                  <a:pt x="440150" y="2248949"/>
                  <a:pt x="0" y="2249214"/>
                </a:cubicBezTo>
                <a:cubicBezTo>
                  <a:pt x="-32564" y="1999924"/>
                  <a:pt x="50939" y="1932193"/>
                  <a:pt x="0" y="1731895"/>
                </a:cubicBezTo>
                <a:cubicBezTo>
                  <a:pt x="-50939" y="1531597"/>
                  <a:pt x="1389" y="1340345"/>
                  <a:pt x="0" y="1169591"/>
                </a:cubicBezTo>
                <a:cubicBezTo>
                  <a:pt x="-1389" y="998837"/>
                  <a:pt x="26372" y="868747"/>
                  <a:pt x="0" y="584796"/>
                </a:cubicBezTo>
                <a:cubicBezTo>
                  <a:pt x="-26372" y="300846"/>
                  <a:pt x="17497" y="256851"/>
                  <a:pt x="0" y="0"/>
                </a:cubicBezTo>
                <a:close/>
              </a:path>
              <a:path w="3514158" h="2249214" stroke="0" extrusionOk="0">
                <a:moveTo>
                  <a:pt x="0" y="0"/>
                </a:moveTo>
                <a:cubicBezTo>
                  <a:pt x="192525" y="-20909"/>
                  <a:pt x="321880" y="48507"/>
                  <a:pt x="550551" y="0"/>
                </a:cubicBezTo>
                <a:cubicBezTo>
                  <a:pt x="779222" y="-48507"/>
                  <a:pt x="879263" y="14962"/>
                  <a:pt x="1030820" y="0"/>
                </a:cubicBezTo>
                <a:cubicBezTo>
                  <a:pt x="1182377" y="-14962"/>
                  <a:pt x="1412032" y="48470"/>
                  <a:pt x="1686796" y="0"/>
                </a:cubicBezTo>
                <a:cubicBezTo>
                  <a:pt x="1961560" y="-48470"/>
                  <a:pt x="2019593" y="53168"/>
                  <a:pt x="2237347" y="0"/>
                </a:cubicBezTo>
                <a:cubicBezTo>
                  <a:pt x="2455101" y="-53168"/>
                  <a:pt x="2665055" y="35842"/>
                  <a:pt x="2787899" y="0"/>
                </a:cubicBezTo>
                <a:cubicBezTo>
                  <a:pt x="2910743" y="-35842"/>
                  <a:pt x="3324270" y="63263"/>
                  <a:pt x="3514158" y="0"/>
                </a:cubicBezTo>
                <a:cubicBezTo>
                  <a:pt x="3535332" y="131617"/>
                  <a:pt x="3508697" y="377744"/>
                  <a:pt x="3514158" y="517319"/>
                </a:cubicBezTo>
                <a:cubicBezTo>
                  <a:pt x="3519619" y="656894"/>
                  <a:pt x="3490067" y="920227"/>
                  <a:pt x="3514158" y="1079623"/>
                </a:cubicBezTo>
                <a:cubicBezTo>
                  <a:pt x="3538249" y="1239019"/>
                  <a:pt x="3504726" y="1458677"/>
                  <a:pt x="3514158" y="1596942"/>
                </a:cubicBezTo>
                <a:cubicBezTo>
                  <a:pt x="3523590" y="1735207"/>
                  <a:pt x="3506491" y="1949181"/>
                  <a:pt x="3514158" y="2249214"/>
                </a:cubicBezTo>
                <a:cubicBezTo>
                  <a:pt x="3392766" y="2309806"/>
                  <a:pt x="3214509" y="2246224"/>
                  <a:pt x="2928465" y="2249214"/>
                </a:cubicBezTo>
                <a:cubicBezTo>
                  <a:pt x="2642421" y="2252204"/>
                  <a:pt x="2577443" y="2229630"/>
                  <a:pt x="2377914" y="2249214"/>
                </a:cubicBezTo>
                <a:cubicBezTo>
                  <a:pt x="2178385" y="2268798"/>
                  <a:pt x="1996892" y="2186891"/>
                  <a:pt x="1721937" y="2249214"/>
                </a:cubicBezTo>
                <a:cubicBezTo>
                  <a:pt x="1446982" y="2311537"/>
                  <a:pt x="1246867" y="2216682"/>
                  <a:pt x="1065961" y="2249214"/>
                </a:cubicBezTo>
                <a:cubicBezTo>
                  <a:pt x="885055" y="2281746"/>
                  <a:pt x="802163" y="2218872"/>
                  <a:pt x="550551" y="2249214"/>
                </a:cubicBezTo>
                <a:cubicBezTo>
                  <a:pt x="298939" y="2279556"/>
                  <a:pt x="120391" y="2188582"/>
                  <a:pt x="0" y="2249214"/>
                </a:cubicBezTo>
                <a:cubicBezTo>
                  <a:pt x="-32345" y="2020130"/>
                  <a:pt x="57627" y="1925335"/>
                  <a:pt x="0" y="1641926"/>
                </a:cubicBezTo>
                <a:cubicBezTo>
                  <a:pt x="-57627" y="1358517"/>
                  <a:pt x="43044" y="1344111"/>
                  <a:pt x="0" y="1147099"/>
                </a:cubicBezTo>
                <a:cubicBezTo>
                  <a:pt x="-43044" y="950087"/>
                  <a:pt x="23278" y="784590"/>
                  <a:pt x="0" y="629780"/>
                </a:cubicBezTo>
                <a:cubicBezTo>
                  <a:pt x="-23278" y="474970"/>
                  <a:pt x="11986" y="17398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 = </a:t>
            </a:r>
            <a:r>
              <a:rPr lang="en-US" sz="1600" dirty="0" err="1">
                <a:solidFill>
                  <a:srgbClr val="C00000"/>
                </a:solidFill>
              </a:rPr>
              <a:t>RegisterBackend</a:t>
            </a:r>
            <a:r>
              <a:rPr lang="en-US" sz="1600" dirty="0">
                <a:solidFill>
                  <a:schemeClr val="tx1"/>
                </a:solidFill>
              </a:rPr>
              <a:t>(“recommender”)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 each backend call {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v = </a:t>
            </a:r>
            <a:r>
              <a:rPr lang="en-US" sz="1600" dirty="0" err="1">
                <a:solidFill>
                  <a:schemeClr val="tx1"/>
                </a:solidFill>
              </a:rPr>
              <a:t>b.</a:t>
            </a:r>
            <a:r>
              <a:rPr lang="en-US" sz="1600" dirty="0" err="1">
                <a:solidFill>
                  <a:srgbClr val="C00000"/>
                </a:solidFill>
              </a:rPr>
              <a:t>getVersion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// send request to v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// get response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// do application things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v.</a:t>
            </a:r>
            <a:r>
              <a:rPr lang="en-US" sz="1600" dirty="0" err="1">
                <a:solidFill>
                  <a:srgbClr val="C00000"/>
                </a:solidFill>
              </a:rPr>
              <a:t>putMetric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metricValue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A1FA-FC95-D949-9BFB-681D4A89B857}"/>
              </a:ext>
            </a:extLst>
          </p:cNvPr>
          <p:cNvSpPr/>
          <p:nvPr/>
        </p:nvSpPr>
        <p:spPr>
          <a:xfrm>
            <a:off x="8713076" y="1713186"/>
            <a:ext cx="1230623" cy="399393"/>
          </a:xfrm>
          <a:custGeom>
            <a:avLst/>
            <a:gdLst>
              <a:gd name="connsiteX0" fmla="*/ 0 w 1230623"/>
              <a:gd name="connsiteY0" fmla="*/ 0 h 399393"/>
              <a:gd name="connsiteX1" fmla="*/ 434820 w 1230623"/>
              <a:gd name="connsiteY1" fmla="*/ 0 h 399393"/>
              <a:gd name="connsiteX2" fmla="*/ 857334 w 1230623"/>
              <a:gd name="connsiteY2" fmla="*/ 0 h 399393"/>
              <a:gd name="connsiteX3" fmla="*/ 1230623 w 1230623"/>
              <a:gd name="connsiteY3" fmla="*/ 0 h 399393"/>
              <a:gd name="connsiteX4" fmla="*/ 1230623 w 1230623"/>
              <a:gd name="connsiteY4" fmla="*/ 399393 h 399393"/>
              <a:gd name="connsiteX5" fmla="*/ 845028 w 1230623"/>
              <a:gd name="connsiteY5" fmla="*/ 399393 h 399393"/>
              <a:gd name="connsiteX6" fmla="*/ 434820 w 1230623"/>
              <a:gd name="connsiteY6" fmla="*/ 399393 h 399393"/>
              <a:gd name="connsiteX7" fmla="*/ 0 w 1230623"/>
              <a:gd name="connsiteY7" fmla="*/ 399393 h 399393"/>
              <a:gd name="connsiteX8" fmla="*/ 0 w 1230623"/>
              <a:gd name="connsiteY8" fmla="*/ 0 h 39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623" h="399393" fill="none" extrusionOk="0">
                <a:moveTo>
                  <a:pt x="0" y="0"/>
                </a:moveTo>
                <a:cubicBezTo>
                  <a:pt x="214231" y="-22220"/>
                  <a:pt x="275500" y="45521"/>
                  <a:pt x="434820" y="0"/>
                </a:cubicBezTo>
                <a:cubicBezTo>
                  <a:pt x="594140" y="-45521"/>
                  <a:pt x="749359" y="36360"/>
                  <a:pt x="857334" y="0"/>
                </a:cubicBezTo>
                <a:cubicBezTo>
                  <a:pt x="965309" y="-36360"/>
                  <a:pt x="1148526" y="27082"/>
                  <a:pt x="1230623" y="0"/>
                </a:cubicBezTo>
                <a:cubicBezTo>
                  <a:pt x="1244999" y="89249"/>
                  <a:pt x="1221357" y="315207"/>
                  <a:pt x="1230623" y="399393"/>
                </a:cubicBezTo>
                <a:cubicBezTo>
                  <a:pt x="1059068" y="406989"/>
                  <a:pt x="1023304" y="396502"/>
                  <a:pt x="845028" y="399393"/>
                </a:cubicBezTo>
                <a:cubicBezTo>
                  <a:pt x="666752" y="402284"/>
                  <a:pt x="636470" y="388806"/>
                  <a:pt x="434820" y="399393"/>
                </a:cubicBezTo>
                <a:cubicBezTo>
                  <a:pt x="233170" y="409980"/>
                  <a:pt x="156428" y="377976"/>
                  <a:pt x="0" y="399393"/>
                </a:cubicBezTo>
                <a:cubicBezTo>
                  <a:pt x="-40183" y="238069"/>
                  <a:pt x="28047" y="173853"/>
                  <a:pt x="0" y="0"/>
                </a:cubicBezTo>
                <a:close/>
              </a:path>
              <a:path w="1230623" h="399393" stroke="0" extrusionOk="0">
                <a:moveTo>
                  <a:pt x="0" y="0"/>
                </a:moveTo>
                <a:cubicBezTo>
                  <a:pt x="159398" y="-33334"/>
                  <a:pt x="228248" y="45509"/>
                  <a:pt x="397901" y="0"/>
                </a:cubicBezTo>
                <a:cubicBezTo>
                  <a:pt x="567554" y="-45509"/>
                  <a:pt x="615647" y="10184"/>
                  <a:pt x="771190" y="0"/>
                </a:cubicBezTo>
                <a:cubicBezTo>
                  <a:pt x="926733" y="-10184"/>
                  <a:pt x="1104162" y="44588"/>
                  <a:pt x="1230623" y="0"/>
                </a:cubicBezTo>
                <a:cubicBezTo>
                  <a:pt x="1276494" y="92820"/>
                  <a:pt x="1228810" y="245386"/>
                  <a:pt x="1230623" y="399393"/>
                </a:cubicBezTo>
                <a:cubicBezTo>
                  <a:pt x="1059018" y="416789"/>
                  <a:pt x="983741" y="355188"/>
                  <a:pt x="845028" y="399393"/>
                </a:cubicBezTo>
                <a:cubicBezTo>
                  <a:pt x="706315" y="443598"/>
                  <a:pt x="520537" y="395938"/>
                  <a:pt x="410208" y="399393"/>
                </a:cubicBezTo>
                <a:cubicBezTo>
                  <a:pt x="299879" y="402848"/>
                  <a:pt x="92020" y="393151"/>
                  <a:pt x="0" y="399393"/>
                </a:cubicBezTo>
                <a:cubicBezTo>
                  <a:pt x="-28379" y="276963"/>
                  <a:pt x="30274" y="142784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Backend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9E680-D819-E84F-8DD8-DF213CB4DE3C}"/>
              </a:ext>
            </a:extLst>
          </p:cNvPr>
          <p:cNvSpPr/>
          <p:nvPr/>
        </p:nvSpPr>
        <p:spPr>
          <a:xfrm>
            <a:off x="4294134" y="896915"/>
            <a:ext cx="1857623" cy="609600"/>
          </a:xfrm>
          <a:custGeom>
            <a:avLst/>
            <a:gdLst>
              <a:gd name="connsiteX0" fmla="*/ 0 w 1857623"/>
              <a:gd name="connsiteY0" fmla="*/ 0 h 609600"/>
              <a:gd name="connsiteX1" fmla="*/ 445830 w 1857623"/>
              <a:gd name="connsiteY1" fmla="*/ 0 h 609600"/>
              <a:gd name="connsiteX2" fmla="*/ 910235 w 1857623"/>
              <a:gd name="connsiteY2" fmla="*/ 0 h 609600"/>
              <a:gd name="connsiteX3" fmla="*/ 1393217 w 1857623"/>
              <a:gd name="connsiteY3" fmla="*/ 0 h 609600"/>
              <a:gd name="connsiteX4" fmla="*/ 1857623 w 1857623"/>
              <a:gd name="connsiteY4" fmla="*/ 0 h 609600"/>
              <a:gd name="connsiteX5" fmla="*/ 1857623 w 1857623"/>
              <a:gd name="connsiteY5" fmla="*/ 310896 h 609600"/>
              <a:gd name="connsiteX6" fmla="*/ 1857623 w 1857623"/>
              <a:gd name="connsiteY6" fmla="*/ 609600 h 609600"/>
              <a:gd name="connsiteX7" fmla="*/ 1356065 w 1857623"/>
              <a:gd name="connsiteY7" fmla="*/ 609600 h 609600"/>
              <a:gd name="connsiteX8" fmla="*/ 854507 w 1857623"/>
              <a:gd name="connsiteY8" fmla="*/ 609600 h 609600"/>
              <a:gd name="connsiteX9" fmla="*/ 0 w 1857623"/>
              <a:gd name="connsiteY9" fmla="*/ 609600 h 609600"/>
              <a:gd name="connsiteX10" fmla="*/ 0 w 1857623"/>
              <a:gd name="connsiteY10" fmla="*/ 310896 h 609600"/>
              <a:gd name="connsiteX11" fmla="*/ 0 w 1857623"/>
              <a:gd name="connsiteY11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7623" h="609600" fill="none" extrusionOk="0">
                <a:moveTo>
                  <a:pt x="0" y="0"/>
                </a:moveTo>
                <a:cubicBezTo>
                  <a:pt x="215855" y="-15232"/>
                  <a:pt x="334536" y="642"/>
                  <a:pt x="445830" y="0"/>
                </a:cubicBezTo>
                <a:cubicBezTo>
                  <a:pt x="557124" y="-642"/>
                  <a:pt x="785351" y="52826"/>
                  <a:pt x="910235" y="0"/>
                </a:cubicBezTo>
                <a:cubicBezTo>
                  <a:pt x="1035119" y="-52826"/>
                  <a:pt x="1267905" y="35081"/>
                  <a:pt x="1393217" y="0"/>
                </a:cubicBezTo>
                <a:cubicBezTo>
                  <a:pt x="1518529" y="-35081"/>
                  <a:pt x="1682451" y="32003"/>
                  <a:pt x="1857623" y="0"/>
                </a:cubicBezTo>
                <a:cubicBezTo>
                  <a:pt x="1884739" y="148010"/>
                  <a:pt x="1842190" y="201975"/>
                  <a:pt x="1857623" y="310896"/>
                </a:cubicBezTo>
                <a:cubicBezTo>
                  <a:pt x="1873056" y="419817"/>
                  <a:pt x="1836545" y="475630"/>
                  <a:pt x="1857623" y="609600"/>
                </a:cubicBezTo>
                <a:cubicBezTo>
                  <a:pt x="1632285" y="612432"/>
                  <a:pt x="1480463" y="602489"/>
                  <a:pt x="1356065" y="609600"/>
                </a:cubicBezTo>
                <a:cubicBezTo>
                  <a:pt x="1231667" y="616711"/>
                  <a:pt x="1049533" y="586792"/>
                  <a:pt x="854507" y="609600"/>
                </a:cubicBezTo>
                <a:cubicBezTo>
                  <a:pt x="659481" y="632408"/>
                  <a:pt x="313527" y="598784"/>
                  <a:pt x="0" y="609600"/>
                </a:cubicBezTo>
                <a:cubicBezTo>
                  <a:pt x="-22457" y="524228"/>
                  <a:pt x="22827" y="379523"/>
                  <a:pt x="0" y="310896"/>
                </a:cubicBezTo>
                <a:cubicBezTo>
                  <a:pt x="-22827" y="242269"/>
                  <a:pt x="16804" y="68998"/>
                  <a:pt x="0" y="0"/>
                </a:cubicBezTo>
                <a:close/>
              </a:path>
              <a:path w="1857623" h="609600" stroke="0" extrusionOk="0">
                <a:moveTo>
                  <a:pt x="0" y="0"/>
                </a:moveTo>
                <a:cubicBezTo>
                  <a:pt x="217811" y="-20256"/>
                  <a:pt x="327677" y="25446"/>
                  <a:pt x="445830" y="0"/>
                </a:cubicBezTo>
                <a:cubicBezTo>
                  <a:pt x="563983" y="-25446"/>
                  <a:pt x="688473" y="28290"/>
                  <a:pt x="854507" y="0"/>
                </a:cubicBezTo>
                <a:cubicBezTo>
                  <a:pt x="1020541" y="-28290"/>
                  <a:pt x="1105653" y="54755"/>
                  <a:pt x="1356065" y="0"/>
                </a:cubicBezTo>
                <a:cubicBezTo>
                  <a:pt x="1606477" y="-54755"/>
                  <a:pt x="1670841" y="36721"/>
                  <a:pt x="1857623" y="0"/>
                </a:cubicBezTo>
                <a:cubicBezTo>
                  <a:pt x="1873948" y="127017"/>
                  <a:pt x="1828775" y="185328"/>
                  <a:pt x="1857623" y="298704"/>
                </a:cubicBezTo>
                <a:cubicBezTo>
                  <a:pt x="1886471" y="412080"/>
                  <a:pt x="1840999" y="498908"/>
                  <a:pt x="1857623" y="609600"/>
                </a:cubicBezTo>
                <a:cubicBezTo>
                  <a:pt x="1724746" y="652459"/>
                  <a:pt x="1546377" y="598644"/>
                  <a:pt x="1393217" y="609600"/>
                </a:cubicBezTo>
                <a:cubicBezTo>
                  <a:pt x="1240057" y="620556"/>
                  <a:pt x="1036841" y="570229"/>
                  <a:pt x="891659" y="609600"/>
                </a:cubicBezTo>
                <a:cubicBezTo>
                  <a:pt x="746477" y="648971"/>
                  <a:pt x="639737" y="600477"/>
                  <a:pt x="482982" y="609600"/>
                </a:cubicBezTo>
                <a:cubicBezTo>
                  <a:pt x="326227" y="618723"/>
                  <a:pt x="209513" y="587241"/>
                  <a:pt x="0" y="609600"/>
                </a:cubicBezTo>
                <a:cubicBezTo>
                  <a:pt x="-814" y="510010"/>
                  <a:pt x="13194" y="400540"/>
                  <a:pt x="0" y="304800"/>
                </a:cubicBezTo>
                <a:cubicBezTo>
                  <a:pt x="-13194" y="209060"/>
                  <a:pt x="17745" y="132515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Frontend that uses Iter8 A/B/n SDKs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A98A3-343E-4F40-9330-0495C7EE96CB}"/>
              </a:ext>
            </a:extLst>
          </p:cNvPr>
          <p:cNvSpPr/>
          <p:nvPr/>
        </p:nvSpPr>
        <p:spPr>
          <a:xfrm>
            <a:off x="8713076" y="2263259"/>
            <a:ext cx="1230623" cy="399393"/>
          </a:xfrm>
          <a:custGeom>
            <a:avLst/>
            <a:gdLst>
              <a:gd name="connsiteX0" fmla="*/ 0 w 1230623"/>
              <a:gd name="connsiteY0" fmla="*/ 0 h 399393"/>
              <a:gd name="connsiteX1" fmla="*/ 434820 w 1230623"/>
              <a:gd name="connsiteY1" fmla="*/ 0 h 399393"/>
              <a:gd name="connsiteX2" fmla="*/ 857334 w 1230623"/>
              <a:gd name="connsiteY2" fmla="*/ 0 h 399393"/>
              <a:gd name="connsiteX3" fmla="*/ 1230623 w 1230623"/>
              <a:gd name="connsiteY3" fmla="*/ 0 h 399393"/>
              <a:gd name="connsiteX4" fmla="*/ 1230623 w 1230623"/>
              <a:gd name="connsiteY4" fmla="*/ 399393 h 399393"/>
              <a:gd name="connsiteX5" fmla="*/ 845028 w 1230623"/>
              <a:gd name="connsiteY5" fmla="*/ 399393 h 399393"/>
              <a:gd name="connsiteX6" fmla="*/ 434820 w 1230623"/>
              <a:gd name="connsiteY6" fmla="*/ 399393 h 399393"/>
              <a:gd name="connsiteX7" fmla="*/ 0 w 1230623"/>
              <a:gd name="connsiteY7" fmla="*/ 399393 h 399393"/>
              <a:gd name="connsiteX8" fmla="*/ 0 w 1230623"/>
              <a:gd name="connsiteY8" fmla="*/ 0 h 39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623" h="399393" fill="none" extrusionOk="0">
                <a:moveTo>
                  <a:pt x="0" y="0"/>
                </a:moveTo>
                <a:cubicBezTo>
                  <a:pt x="214231" y="-22220"/>
                  <a:pt x="275500" y="45521"/>
                  <a:pt x="434820" y="0"/>
                </a:cubicBezTo>
                <a:cubicBezTo>
                  <a:pt x="594140" y="-45521"/>
                  <a:pt x="749359" y="36360"/>
                  <a:pt x="857334" y="0"/>
                </a:cubicBezTo>
                <a:cubicBezTo>
                  <a:pt x="965309" y="-36360"/>
                  <a:pt x="1148526" y="27082"/>
                  <a:pt x="1230623" y="0"/>
                </a:cubicBezTo>
                <a:cubicBezTo>
                  <a:pt x="1244999" y="89249"/>
                  <a:pt x="1221357" y="315207"/>
                  <a:pt x="1230623" y="399393"/>
                </a:cubicBezTo>
                <a:cubicBezTo>
                  <a:pt x="1059068" y="406989"/>
                  <a:pt x="1023304" y="396502"/>
                  <a:pt x="845028" y="399393"/>
                </a:cubicBezTo>
                <a:cubicBezTo>
                  <a:pt x="666752" y="402284"/>
                  <a:pt x="636470" y="388806"/>
                  <a:pt x="434820" y="399393"/>
                </a:cubicBezTo>
                <a:cubicBezTo>
                  <a:pt x="233170" y="409980"/>
                  <a:pt x="156428" y="377976"/>
                  <a:pt x="0" y="399393"/>
                </a:cubicBezTo>
                <a:cubicBezTo>
                  <a:pt x="-40183" y="238069"/>
                  <a:pt x="28047" y="173853"/>
                  <a:pt x="0" y="0"/>
                </a:cubicBezTo>
                <a:close/>
              </a:path>
              <a:path w="1230623" h="399393" stroke="0" extrusionOk="0">
                <a:moveTo>
                  <a:pt x="0" y="0"/>
                </a:moveTo>
                <a:cubicBezTo>
                  <a:pt x="159398" y="-33334"/>
                  <a:pt x="228248" y="45509"/>
                  <a:pt x="397901" y="0"/>
                </a:cubicBezTo>
                <a:cubicBezTo>
                  <a:pt x="567554" y="-45509"/>
                  <a:pt x="615647" y="10184"/>
                  <a:pt x="771190" y="0"/>
                </a:cubicBezTo>
                <a:cubicBezTo>
                  <a:pt x="926733" y="-10184"/>
                  <a:pt x="1104162" y="44588"/>
                  <a:pt x="1230623" y="0"/>
                </a:cubicBezTo>
                <a:cubicBezTo>
                  <a:pt x="1276494" y="92820"/>
                  <a:pt x="1228810" y="245386"/>
                  <a:pt x="1230623" y="399393"/>
                </a:cubicBezTo>
                <a:cubicBezTo>
                  <a:pt x="1059018" y="416789"/>
                  <a:pt x="983741" y="355188"/>
                  <a:pt x="845028" y="399393"/>
                </a:cubicBezTo>
                <a:cubicBezTo>
                  <a:pt x="706315" y="443598"/>
                  <a:pt x="520537" y="395938"/>
                  <a:pt x="410208" y="399393"/>
                </a:cubicBezTo>
                <a:cubicBezTo>
                  <a:pt x="299879" y="402848"/>
                  <a:pt x="92020" y="393151"/>
                  <a:pt x="0" y="399393"/>
                </a:cubicBezTo>
                <a:cubicBezTo>
                  <a:pt x="-28379" y="276963"/>
                  <a:pt x="30274" y="142784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Backend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1201E-FCBA-7749-85D7-1863E7968CEC}"/>
              </a:ext>
            </a:extLst>
          </p:cNvPr>
          <p:cNvSpPr/>
          <p:nvPr/>
        </p:nvSpPr>
        <p:spPr>
          <a:xfrm>
            <a:off x="8713075" y="2813332"/>
            <a:ext cx="1230623" cy="399393"/>
          </a:xfrm>
          <a:custGeom>
            <a:avLst/>
            <a:gdLst>
              <a:gd name="connsiteX0" fmla="*/ 0 w 1230623"/>
              <a:gd name="connsiteY0" fmla="*/ 0 h 399393"/>
              <a:gd name="connsiteX1" fmla="*/ 434820 w 1230623"/>
              <a:gd name="connsiteY1" fmla="*/ 0 h 399393"/>
              <a:gd name="connsiteX2" fmla="*/ 857334 w 1230623"/>
              <a:gd name="connsiteY2" fmla="*/ 0 h 399393"/>
              <a:gd name="connsiteX3" fmla="*/ 1230623 w 1230623"/>
              <a:gd name="connsiteY3" fmla="*/ 0 h 399393"/>
              <a:gd name="connsiteX4" fmla="*/ 1230623 w 1230623"/>
              <a:gd name="connsiteY4" fmla="*/ 399393 h 399393"/>
              <a:gd name="connsiteX5" fmla="*/ 845028 w 1230623"/>
              <a:gd name="connsiteY5" fmla="*/ 399393 h 399393"/>
              <a:gd name="connsiteX6" fmla="*/ 434820 w 1230623"/>
              <a:gd name="connsiteY6" fmla="*/ 399393 h 399393"/>
              <a:gd name="connsiteX7" fmla="*/ 0 w 1230623"/>
              <a:gd name="connsiteY7" fmla="*/ 399393 h 399393"/>
              <a:gd name="connsiteX8" fmla="*/ 0 w 1230623"/>
              <a:gd name="connsiteY8" fmla="*/ 0 h 39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623" h="399393" fill="none" extrusionOk="0">
                <a:moveTo>
                  <a:pt x="0" y="0"/>
                </a:moveTo>
                <a:cubicBezTo>
                  <a:pt x="214231" y="-22220"/>
                  <a:pt x="275500" y="45521"/>
                  <a:pt x="434820" y="0"/>
                </a:cubicBezTo>
                <a:cubicBezTo>
                  <a:pt x="594140" y="-45521"/>
                  <a:pt x="749359" y="36360"/>
                  <a:pt x="857334" y="0"/>
                </a:cubicBezTo>
                <a:cubicBezTo>
                  <a:pt x="965309" y="-36360"/>
                  <a:pt x="1148526" y="27082"/>
                  <a:pt x="1230623" y="0"/>
                </a:cubicBezTo>
                <a:cubicBezTo>
                  <a:pt x="1244999" y="89249"/>
                  <a:pt x="1221357" y="315207"/>
                  <a:pt x="1230623" y="399393"/>
                </a:cubicBezTo>
                <a:cubicBezTo>
                  <a:pt x="1059068" y="406989"/>
                  <a:pt x="1023304" y="396502"/>
                  <a:pt x="845028" y="399393"/>
                </a:cubicBezTo>
                <a:cubicBezTo>
                  <a:pt x="666752" y="402284"/>
                  <a:pt x="636470" y="388806"/>
                  <a:pt x="434820" y="399393"/>
                </a:cubicBezTo>
                <a:cubicBezTo>
                  <a:pt x="233170" y="409980"/>
                  <a:pt x="156428" y="377976"/>
                  <a:pt x="0" y="399393"/>
                </a:cubicBezTo>
                <a:cubicBezTo>
                  <a:pt x="-40183" y="238069"/>
                  <a:pt x="28047" y="173853"/>
                  <a:pt x="0" y="0"/>
                </a:cubicBezTo>
                <a:close/>
              </a:path>
              <a:path w="1230623" h="399393" stroke="0" extrusionOk="0">
                <a:moveTo>
                  <a:pt x="0" y="0"/>
                </a:moveTo>
                <a:cubicBezTo>
                  <a:pt x="159398" y="-33334"/>
                  <a:pt x="228248" y="45509"/>
                  <a:pt x="397901" y="0"/>
                </a:cubicBezTo>
                <a:cubicBezTo>
                  <a:pt x="567554" y="-45509"/>
                  <a:pt x="615647" y="10184"/>
                  <a:pt x="771190" y="0"/>
                </a:cubicBezTo>
                <a:cubicBezTo>
                  <a:pt x="926733" y="-10184"/>
                  <a:pt x="1104162" y="44588"/>
                  <a:pt x="1230623" y="0"/>
                </a:cubicBezTo>
                <a:cubicBezTo>
                  <a:pt x="1276494" y="92820"/>
                  <a:pt x="1228810" y="245386"/>
                  <a:pt x="1230623" y="399393"/>
                </a:cubicBezTo>
                <a:cubicBezTo>
                  <a:pt x="1059018" y="416789"/>
                  <a:pt x="983741" y="355188"/>
                  <a:pt x="845028" y="399393"/>
                </a:cubicBezTo>
                <a:cubicBezTo>
                  <a:pt x="706315" y="443598"/>
                  <a:pt x="520537" y="395938"/>
                  <a:pt x="410208" y="399393"/>
                </a:cubicBezTo>
                <a:cubicBezTo>
                  <a:pt x="299879" y="402848"/>
                  <a:pt x="92020" y="393151"/>
                  <a:pt x="0" y="399393"/>
                </a:cubicBezTo>
                <a:cubicBezTo>
                  <a:pt x="-28379" y="276963"/>
                  <a:pt x="30274" y="142784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Backend v3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CBBAC-2D1F-194D-8987-A1EE92709C76}"/>
              </a:ext>
            </a:extLst>
          </p:cNvPr>
          <p:cNvSpPr/>
          <p:nvPr/>
        </p:nvSpPr>
        <p:spPr>
          <a:xfrm>
            <a:off x="1933904" y="4099034"/>
            <a:ext cx="8092965" cy="872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Iter8 A/B/n service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38E15A2-2B49-7E40-94AF-A96710D48FC7}"/>
              </a:ext>
            </a:extLst>
          </p:cNvPr>
          <p:cNvSpPr/>
          <p:nvPr/>
        </p:nvSpPr>
        <p:spPr>
          <a:xfrm rot="16200000">
            <a:off x="8990741" y="-228555"/>
            <a:ext cx="832038" cy="2942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EFD4F-CDAD-C44C-A362-A6065B0FB1B1}"/>
              </a:ext>
            </a:extLst>
          </p:cNvPr>
          <p:cNvSpPr txBox="1"/>
          <p:nvPr/>
        </p:nvSpPr>
        <p:spPr>
          <a:xfrm>
            <a:off x="8003628" y="468305"/>
            <a:ext cx="28777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labels:</a:t>
            </a:r>
          </a:p>
          <a:p>
            <a:r>
              <a:rPr lang="en-US" sz="1400" i="1" dirty="0"/>
              <a:t>  iter8.tools/app: recommender</a:t>
            </a:r>
          </a:p>
          <a:p>
            <a:r>
              <a:rPr lang="en-US" sz="1400" i="1" dirty="0"/>
              <a:t>  Iter8.tools/track: active (or inactive)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0C81748-A49E-8D4A-89B5-D5B9445430A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026869" y="2545223"/>
            <a:ext cx="315310" cy="1989991"/>
          </a:xfrm>
          <a:prstGeom prst="bentConnector2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D3A60B-3BC2-A049-A85B-81079A2425E6}"/>
              </a:ext>
            </a:extLst>
          </p:cNvPr>
          <p:cNvSpPr txBox="1"/>
          <p:nvPr/>
        </p:nvSpPr>
        <p:spPr>
          <a:xfrm>
            <a:off x="10342179" y="2538247"/>
            <a:ext cx="175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Watch changes to backend versions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66DBC-27CE-764D-AE6E-10A7E5346F47}"/>
              </a:ext>
            </a:extLst>
          </p:cNvPr>
          <p:cNvSpPr/>
          <p:nvPr/>
        </p:nvSpPr>
        <p:spPr>
          <a:xfrm>
            <a:off x="1933904" y="5381297"/>
            <a:ext cx="8092965" cy="476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Iter8 A/B/n experiment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2028DF9-E04D-1E46-BD05-38869B89A30D}"/>
              </a:ext>
            </a:extLst>
          </p:cNvPr>
          <p:cNvCxnSpPr>
            <a:cxnSpLocks/>
            <a:stCxn id="22" idx="3"/>
            <a:endCxn id="5" idx="2"/>
          </p:cNvCxnSpPr>
          <p:nvPr/>
        </p:nvCxnSpPr>
        <p:spPr>
          <a:xfrm flipH="1" flipV="1">
            <a:off x="5980387" y="4971393"/>
            <a:ext cx="4046482" cy="648107"/>
          </a:xfrm>
          <a:prstGeom prst="bentConnector4">
            <a:avLst>
              <a:gd name="adj1" fmla="val -5649"/>
              <a:gd name="adj2" fmla="val 68377"/>
            </a:avLst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6696ED-235E-7C40-9370-2D8ABBAE3260}"/>
              </a:ext>
            </a:extLst>
          </p:cNvPr>
          <p:cNvSpPr txBox="1"/>
          <p:nvPr/>
        </p:nvSpPr>
        <p:spPr>
          <a:xfrm>
            <a:off x="8548569" y="5944441"/>
            <a:ext cx="327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experiment whenever a new version is detected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B43BAC5-7420-974F-927A-DC582C67CC1D}"/>
              </a:ext>
            </a:extLst>
          </p:cNvPr>
          <p:cNvCxnSpPr>
            <a:cxnSpLocks/>
            <a:stCxn id="26" idx="1"/>
            <a:endCxn id="5" idx="1"/>
          </p:cNvCxnSpPr>
          <p:nvPr/>
        </p:nvCxnSpPr>
        <p:spPr>
          <a:xfrm rot="10800000" flipV="1">
            <a:off x="1933904" y="2564524"/>
            <a:ext cx="12700" cy="19706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1839BF-DA4F-674C-8BC1-AF41B9EFAEF6}"/>
              </a:ext>
            </a:extLst>
          </p:cNvPr>
          <p:cNvSpPr txBox="1"/>
          <p:nvPr/>
        </p:nvSpPr>
        <p:spPr>
          <a:xfrm>
            <a:off x="291533" y="3303646"/>
            <a:ext cx="13901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RegisterBackend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putMetric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55AED5C-55F8-5E48-8D66-358D7FB82322}"/>
              </a:ext>
            </a:extLst>
          </p:cNvPr>
          <p:cNvCxnSpPr>
            <a:cxnSpLocks/>
            <a:stCxn id="26" idx="3"/>
            <a:endCxn id="5" idx="0"/>
          </p:cNvCxnSpPr>
          <p:nvPr/>
        </p:nvCxnSpPr>
        <p:spPr>
          <a:xfrm>
            <a:off x="5448062" y="2564525"/>
            <a:ext cx="532325" cy="1534509"/>
          </a:xfrm>
          <a:prstGeom prst="bentConnector2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993ED5-84B7-F749-BF43-2682D3E657B8}"/>
              </a:ext>
            </a:extLst>
          </p:cNvPr>
          <p:cNvSpPr txBox="1"/>
          <p:nvPr/>
        </p:nvSpPr>
        <p:spPr>
          <a:xfrm>
            <a:off x="5980387" y="2951115"/>
            <a:ext cx="2096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Periodically update status of </a:t>
            </a:r>
            <a:r>
              <a:rPr lang="en-US" sz="1400" i="1" dirty="0">
                <a:solidFill>
                  <a:srgbClr val="C00000"/>
                </a:solidFill>
              </a:rPr>
              <a:t>b </a:t>
            </a:r>
            <a:r>
              <a:rPr lang="en-US" sz="1400" dirty="0"/>
              <a:t>in the frontend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21778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10927</TotalTime>
  <Words>197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1340</cp:revision>
  <dcterms:created xsi:type="dcterms:W3CDTF">2020-10-24T21:25:13Z</dcterms:created>
  <dcterms:modified xsi:type="dcterms:W3CDTF">2021-12-06T21:08:05Z</dcterms:modified>
</cp:coreProperties>
</file>