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78" r:id="rId5"/>
    <p:sldId id="379" r:id="rId6"/>
    <p:sldId id="381" r:id="rId7"/>
    <p:sldId id="3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1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3300409"/>
            <a:ext cx="2784865" cy="1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3689568" y="2041329"/>
            <a:ext cx="478945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any CI/CD/GitOps &amp; app/ML framework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541853" y="4135418"/>
            <a:ext cx="310828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Rigorous statistical foundations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671557" y="2898764"/>
            <a:ext cx="16781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 patterns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397942" y="2507351"/>
            <a:ext cx="276383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 patterns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671557" y="3335966"/>
            <a:ext cx="2690993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Load, SLOs, A/B(/n), Chaos, 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7439376" y="2900001"/>
            <a:ext cx="1756652" cy="11695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%-traffic split</a:t>
            </a:r>
          </a:p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 Session affinity Progressive rollout</a:t>
            </a:r>
          </a:p>
        </p:txBody>
      </p:sp>
    </p:spTree>
    <p:extLst>
      <p:ext uri="{BB962C8B-B14F-4D97-AF65-F5344CB8AC3E}">
        <p14:creationId xmlns:p14="http://schemas.microsoft.com/office/powerpoint/2010/main" val="38989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3300409"/>
            <a:ext cx="2784865" cy="1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3689568" y="2041329"/>
            <a:ext cx="478945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any CI/CD/GitOps &amp; app/ML framework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541853" y="4135418"/>
            <a:ext cx="310828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Rigorous statistical foundations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671557" y="2898764"/>
            <a:ext cx="167815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Testing patterns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6397942" y="2507351"/>
            <a:ext cx="276383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Traffic engineering patterns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671557" y="3335966"/>
            <a:ext cx="2690993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Load, SLOs, A/B(/n), Chaos, Hybrid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7439376" y="2900001"/>
            <a:ext cx="1756652" cy="11695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Mirroring</a:t>
            </a:r>
          </a:p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%-traffic split</a:t>
            </a:r>
          </a:p>
          <a:p>
            <a:pPr algn="r"/>
            <a:r>
              <a:rPr lang="en-US" sz="1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User segmentation Session affinity Progressive rollout</a:t>
            </a:r>
          </a:p>
        </p:txBody>
      </p:sp>
    </p:spTree>
    <p:extLst>
      <p:ext uri="{BB962C8B-B14F-4D97-AF65-F5344CB8AC3E}">
        <p14:creationId xmlns:p14="http://schemas.microsoft.com/office/powerpoint/2010/main" val="246029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11250</TotalTime>
  <Words>197</Words>
  <Application>Microsoft Macintosh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1425</cp:revision>
  <dcterms:created xsi:type="dcterms:W3CDTF">2020-10-24T21:25:13Z</dcterms:created>
  <dcterms:modified xsi:type="dcterms:W3CDTF">2021-10-25T10:08:16Z</dcterms:modified>
</cp:coreProperties>
</file>