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89486"/>
            <a:ext cx="214320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785918" y="3068282"/>
            <a:ext cx="248782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with business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899037"/>
            <a:ext cx="407801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89486"/>
            <a:ext cx="2143201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785918" y="3068282"/>
            <a:ext cx="248782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 with business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899037"/>
            <a:ext cx="407801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</a:p>
        </p:txBody>
      </p:sp>
    </p:spTree>
    <p:extLst>
      <p:ext uri="{BB962C8B-B14F-4D97-AF65-F5344CB8AC3E}">
        <p14:creationId xmlns:p14="http://schemas.microsoft.com/office/powerpoint/2010/main" val="429231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189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1504</cp:revision>
  <dcterms:created xsi:type="dcterms:W3CDTF">2020-10-24T21:25:13Z</dcterms:created>
  <dcterms:modified xsi:type="dcterms:W3CDTF">2021-12-15T19:52:47Z</dcterms:modified>
</cp:coreProperties>
</file>